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32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09" r:id="rId14"/>
    <p:sldId id="323" r:id="rId15"/>
    <p:sldId id="326" r:id="rId16"/>
    <p:sldId id="325" r:id="rId17"/>
    <p:sldId id="327" r:id="rId18"/>
    <p:sldId id="328" r:id="rId19"/>
    <p:sldId id="329" r:id="rId20"/>
    <p:sldId id="331" r:id="rId21"/>
    <p:sldId id="320" r:id="rId22"/>
    <p:sldId id="319" r:id="rId23"/>
    <p:sldId id="318" r:id="rId24"/>
    <p:sldId id="317" r:id="rId25"/>
    <p:sldId id="316" r:id="rId26"/>
    <p:sldId id="315" r:id="rId27"/>
    <p:sldId id="314" r:id="rId28"/>
    <p:sldId id="313" r:id="rId29"/>
    <p:sldId id="312" r:id="rId30"/>
    <p:sldId id="311" r:id="rId31"/>
    <p:sldId id="310" r:id="rId32"/>
    <p:sldId id="268" r:id="rId33"/>
    <p:sldId id="322" r:id="rId34"/>
    <p:sldId id="330" r:id="rId35"/>
    <p:sldId id="302" r:id="rId36"/>
    <p:sldId id="304" r:id="rId37"/>
    <p:sldId id="305" r:id="rId38"/>
    <p:sldId id="306" r:id="rId39"/>
    <p:sldId id="307" r:id="rId40"/>
    <p:sldId id="308" r:id="rId4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12E515-501C-4174-951B-BB37B9CCC2B1}" v="78" dt="2020-02-26T15:09:22.50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94703"/>
  </p:normalViewPr>
  <p:slideViewPr>
    <p:cSldViewPr snapToGrid="0">
      <p:cViewPr varScale="1">
        <p:scale>
          <a:sx n="99" d="100"/>
          <a:sy n="99" d="100"/>
        </p:scale>
        <p:origin x="165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gely Kalapos" userId="b905280d056d6229" providerId="Windows Live" clId="Web-{E5A1FFCD-C76C-48AD-9D87-5D51E41E336D}"/>
    <pc:docChg chg="modSld">
      <pc:chgData name="Gergely Kalapos" userId="b905280d056d6229" providerId="Windows Live" clId="Web-{E5A1FFCD-C76C-48AD-9D87-5D51E41E336D}" dt="2020-02-23T19:09:11.500" v="94" actId="20577"/>
      <pc:docMkLst>
        <pc:docMk/>
      </pc:docMkLst>
      <pc:sldChg chg="modSp">
        <pc:chgData name="Gergely Kalapos" userId="b905280d056d6229" providerId="Windows Live" clId="Web-{E5A1FFCD-C76C-48AD-9D87-5D51E41E336D}" dt="2020-02-23T19:03:12.245" v="2" actId="20577"/>
        <pc:sldMkLst>
          <pc:docMk/>
          <pc:sldMk cId="0" sldId="258"/>
        </pc:sldMkLst>
        <pc:spChg chg="mod">
          <ac:chgData name="Gergely Kalapos" userId="b905280d056d6229" providerId="Windows Live" clId="Web-{E5A1FFCD-C76C-48AD-9D87-5D51E41E336D}" dt="2020-02-23T19:03:12.245" v="2" actId="20577"/>
          <ac:spMkLst>
            <pc:docMk/>
            <pc:sldMk cId="0" sldId="258"/>
            <ac:spMk id="183" creationId="{00000000-0000-0000-0000-000000000000}"/>
          </ac:spMkLst>
        </pc:spChg>
      </pc:sldChg>
      <pc:sldChg chg="modSp">
        <pc:chgData name="Gergely Kalapos" userId="b905280d056d6229" providerId="Windows Live" clId="Web-{E5A1FFCD-C76C-48AD-9D87-5D51E41E336D}" dt="2020-02-23T19:09:11.500" v="93" actId="20577"/>
        <pc:sldMkLst>
          <pc:docMk/>
          <pc:sldMk cId="0" sldId="259"/>
        </pc:sldMkLst>
        <pc:spChg chg="mod">
          <ac:chgData name="Gergely Kalapos" userId="b905280d056d6229" providerId="Windows Live" clId="Web-{E5A1FFCD-C76C-48AD-9D87-5D51E41E336D}" dt="2020-02-23T19:09:11.500" v="93" actId="20577"/>
          <ac:spMkLst>
            <pc:docMk/>
            <pc:sldMk cId="0" sldId="259"/>
            <ac:spMk id="187" creationId="{00000000-0000-0000-0000-000000000000}"/>
          </ac:spMkLst>
        </pc:spChg>
      </pc:sldChg>
    </pc:docChg>
  </pc:docChgLst>
  <pc:docChgLst>
    <pc:chgData name="Gergely Kalapos" userId="b905280d056d6229" providerId="Windows Live" clId="Web-{651B07A0-08D2-46C5-A123-356C8B64937A}"/>
    <pc:docChg chg="addSld delSld modSld sldOrd">
      <pc:chgData name="Gergely Kalapos" userId="b905280d056d6229" providerId="Windows Live" clId="Web-{651B07A0-08D2-46C5-A123-356C8B64937A}" dt="2020-02-23T23:12:26.167" v="222"/>
      <pc:docMkLst>
        <pc:docMk/>
      </pc:docMkLst>
      <pc:sldChg chg="modSp">
        <pc:chgData name="Gergely Kalapos" userId="b905280d056d6229" providerId="Windows Live" clId="Web-{651B07A0-08D2-46C5-A123-356C8B64937A}" dt="2020-02-23T19:12:41.479" v="181" actId="20577"/>
        <pc:sldMkLst>
          <pc:docMk/>
          <pc:sldMk cId="0" sldId="259"/>
        </pc:sldMkLst>
        <pc:spChg chg="mod">
          <ac:chgData name="Gergely Kalapos" userId="b905280d056d6229" providerId="Windows Live" clId="Web-{651B07A0-08D2-46C5-A123-356C8B64937A}" dt="2020-02-23T19:12:41.479" v="181" actId="20577"/>
          <ac:spMkLst>
            <pc:docMk/>
            <pc:sldMk cId="0" sldId="259"/>
            <ac:spMk id="187" creationId="{00000000-0000-0000-0000-000000000000}"/>
          </ac:spMkLst>
        </pc:spChg>
      </pc:sldChg>
      <pc:sldChg chg="modSp">
        <pc:chgData name="Gergely Kalapos" userId="b905280d056d6229" providerId="Windows Live" clId="Web-{651B07A0-08D2-46C5-A123-356C8B64937A}" dt="2020-02-23T19:20:16.972" v="198" actId="1076"/>
        <pc:sldMkLst>
          <pc:docMk/>
          <pc:sldMk cId="0" sldId="263"/>
        </pc:sldMkLst>
        <pc:spChg chg="mod">
          <ac:chgData name="Gergely Kalapos" userId="b905280d056d6229" providerId="Windows Live" clId="Web-{651B07A0-08D2-46C5-A123-356C8B64937A}" dt="2020-02-23T19:20:16.972" v="198" actId="1076"/>
          <ac:spMkLst>
            <pc:docMk/>
            <pc:sldMk cId="0" sldId="263"/>
            <ac:spMk id="209" creationId="{00000000-0000-0000-0000-000000000000}"/>
          </ac:spMkLst>
        </pc:spChg>
      </pc:sldChg>
      <pc:sldChg chg="del">
        <pc:chgData name="Gergely Kalapos" userId="b905280d056d6229" providerId="Windows Live" clId="Web-{651B07A0-08D2-46C5-A123-356C8B64937A}" dt="2020-02-23T23:12:15.589" v="212"/>
        <pc:sldMkLst>
          <pc:docMk/>
          <pc:sldMk cId="0" sldId="291"/>
        </pc:sldMkLst>
      </pc:sldChg>
      <pc:sldChg chg="del">
        <pc:chgData name="Gergely Kalapos" userId="b905280d056d6229" providerId="Windows Live" clId="Web-{651B07A0-08D2-46C5-A123-356C8B64937A}" dt="2020-02-23T23:12:17.042" v="213"/>
        <pc:sldMkLst>
          <pc:docMk/>
          <pc:sldMk cId="0" sldId="292"/>
        </pc:sldMkLst>
      </pc:sldChg>
      <pc:sldChg chg="del">
        <pc:chgData name="Gergely Kalapos" userId="b905280d056d6229" providerId="Windows Live" clId="Web-{651B07A0-08D2-46C5-A123-356C8B64937A}" dt="2020-02-23T23:12:18.386" v="214"/>
        <pc:sldMkLst>
          <pc:docMk/>
          <pc:sldMk cId="0" sldId="293"/>
        </pc:sldMkLst>
      </pc:sldChg>
      <pc:sldChg chg="del">
        <pc:chgData name="Gergely Kalapos" userId="b905280d056d6229" providerId="Windows Live" clId="Web-{651B07A0-08D2-46C5-A123-356C8B64937A}" dt="2020-02-23T23:12:19.308" v="215"/>
        <pc:sldMkLst>
          <pc:docMk/>
          <pc:sldMk cId="0" sldId="294"/>
        </pc:sldMkLst>
      </pc:sldChg>
      <pc:sldChg chg="del">
        <pc:chgData name="Gergely Kalapos" userId="b905280d056d6229" providerId="Windows Live" clId="Web-{651B07A0-08D2-46C5-A123-356C8B64937A}" dt="2020-02-23T23:12:19.979" v="216"/>
        <pc:sldMkLst>
          <pc:docMk/>
          <pc:sldMk cId="0" sldId="295"/>
        </pc:sldMkLst>
      </pc:sldChg>
      <pc:sldChg chg="del">
        <pc:chgData name="Gergely Kalapos" userId="b905280d056d6229" providerId="Windows Live" clId="Web-{651B07A0-08D2-46C5-A123-356C8B64937A}" dt="2020-02-23T23:12:20.714" v="217"/>
        <pc:sldMkLst>
          <pc:docMk/>
          <pc:sldMk cId="0" sldId="296"/>
        </pc:sldMkLst>
      </pc:sldChg>
      <pc:sldChg chg="del">
        <pc:chgData name="Gergely Kalapos" userId="b905280d056d6229" providerId="Windows Live" clId="Web-{651B07A0-08D2-46C5-A123-356C8B64937A}" dt="2020-02-23T23:12:21.167" v="218"/>
        <pc:sldMkLst>
          <pc:docMk/>
          <pc:sldMk cId="0" sldId="297"/>
        </pc:sldMkLst>
      </pc:sldChg>
      <pc:sldChg chg="del">
        <pc:chgData name="Gergely Kalapos" userId="b905280d056d6229" providerId="Windows Live" clId="Web-{651B07A0-08D2-46C5-A123-356C8B64937A}" dt="2020-02-23T23:12:21.589" v="219"/>
        <pc:sldMkLst>
          <pc:docMk/>
          <pc:sldMk cId="0" sldId="298"/>
        </pc:sldMkLst>
      </pc:sldChg>
      <pc:sldChg chg="del">
        <pc:chgData name="Gergely Kalapos" userId="b905280d056d6229" providerId="Windows Live" clId="Web-{651B07A0-08D2-46C5-A123-356C8B64937A}" dt="2020-02-23T23:12:22.370" v="220"/>
        <pc:sldMkLst>
          <pc:docMk/>
          <pc:sldMk cId="0" sldId="299"/>
        </pc:sldMkLst>
      </pc:sldChg>
      <pc:sldChg chg="del">
        <pc:chgData name="Gergely Kalapos" userId="b905280d056d6229" providerId="Windows Live" clId="Web-{651B07A0-08D2-46C5-A123-356C8B64937A}" dt="2020-02-23T23:12:25.479" v="221"/>
        <pc:sldMkLst>
          <pc:docMk/>
          <pc:sldMk cId="0" sldId="300"/>
        </pc:sldMkLst>
      </pc:sldChg>
      <pc:sldChg chg="del">
        <pc:chgData name="Gergely Kalapos" userId="b905280d056d6229" providerId="Windows Live" clId="Web-{651B07A0-08D2-46C5-A123-356C8B64937A}" dt="2020-02-23T23:12:26.167" v="222"/>
        <pc:sldMkLst>
          <pc:docMk/>
          <pc:sldMk cId="0" sldId="301"/>
        </pc:sldMkLst>
      </pc:sldChg>
      <pc:sldChg chg="add ord replId">
        <pc:chgData name="Gergely Kalapos" userId="b905280d056d6229" providerId="Windows Live" clId="Web-{651B07A0-08D2-46C5-A123-356C8B64937A}" dt="2020-02-23T19:39:07.552" v="200"/>
        <pc:sldMkLst>
          <pc:docMk/>
          <pc:sldMk cId="2728827919" sldId="309"/>
        </pc:sldMkLst>
      </pc:sldChg>
      <pc:sldChg chg="add replId">
        <pc:chgData name="Gergely Kalapos" userId="b905280d056d6229" providerId="Windows Live" clId="Web-{651B07A0-08D2-46C5-A123-356C8B64937A}" dt="2020-02-23T23:11:43.995" v="201"/>
        <pc:sldMkLst>
          <pc:docMk/>
          <pc:sldMk cId="1228070114" sldId="310"/>
        </pc:sldMkLst>
      </pc:sldChg>
      <pc:sldChg chg="add replId">
        <pc:chgData name="Gergely Kalapos" userId="b905280d056d6229" providerId="Windows Live" clId="Web-{651B07A0-08D2-46C5-A123-356C8B64937A}" dt="2020-02-23T23:11:44.245" v="202"/>
        <pc:sldMkLst>
          <pc:docMk/>
          <pc:sldMk cId="419566160" sldId="311"/>
        </pc:sldMkLst>
      </pc:sldChg>
      <pc:sldChg chg="add replId">
        <pc:chgData name="Gergely Kalapos" userId="b905280d056d6229" providerId="Windows Live" clId="Web-{651B07A0-08D2-46C5-A123-356C8B64937A}" dt="2020-02-23T23:11:44.386" v="203"/>
        <pc:sldMkLst>
          <pc:docMk/>
          <pc:sldMk cId="797826355" sldId="312"/>
        </pc:sldMkLst>
      </pc:sldChg>
      <pc:sldChg chg="add replId">
        <pc:chgData name="Gergely Kalapos" userId="b905280d056d6229" providerId="Windows Live" clId="Web-{651B07A0-08D2-46C5-A123-356C8B64937A}" dt="2020-02-23T23:11:44.526" v="204"/>
        <pc:sldMkLst>
          <pc:docMk/>
          <pc:sldMk cId="3900264760" sldId="313"/>
        </pc:sldMkLst>
      </pc:sldChg>
      <pc:sldChg chg="add replId">
        <pc:chgData name="Gergely Kalapos" userId="b905280d056d6229" providerId="Windows Live" clId="Web-{651B07A0-08D2-46C5-A123-356C8B64937A}" dt="2020-02-23T23:11:44.698" v="205"/>
        <pc:sldMkLst>
          <pc:docMk/>
          <pc:sldMk cId="3100875803" sldId="314"/>
        </pc:sldMkLst>
      </pc:sldChg>
      <pc:sldChg chg="add replId">
        <pc:chgData name="Gergely Kalapos" userId="b905280d056d6229" providerId="Windows Live" clId="Web-{651B07A0-08D2-46C5-A123-356C8B64937A}" dt="2020-02-23T23:11:44.870" v="206"/>
        <pc:sldMkLst>
          <pc:docMk/>
          <pc:sldMk cId="1801103479" sldId="315"/>
        </pc:sldMkLst>
      </pc:sldChg>
      <pc:sldChg chg="add replId">
        <pc:chgData name="Gergely Kalapos" userId="b905280d056d6229" providerId="Windows Live" clId="Web-{651B07A0-08D2-46C5-A123-356C8B64937A}" dt="2020-02-23T23:11:45.042" v="207"/>
        <pc:sldMkLst>
          <pc:docMk/>
          <pc:sldMk cId="2468542898" sldId="316"/>
        </pc:sldMkLst>
      </pc:sldChg>
      <pc:sldChg chg="add replId">
        <pc:chgData name="Gergely Kalapos" userId="b905280d056d6229" providerId="Windows Live" clId="Web-{651B07A0-08D2-46C5-A123-356C8B64937A}" dt="2020-02-23T23:11:45.229" v="208"/>
        <pc:sldMkLst>
          <pc:docMk/>
          <pc:sldMk cId="2169176053" sldId="317"/>
        </pc:sldMkLst>
      </pc:sldChg>
      <pc:sldChg chg="add replId">
        <pc:chgData name="Gergely Kalapos" userId="b905280d056d6229" providerId="Windows Live" clId="Web-{651B07A0-08D2-46C5-A123-356C8B64937A}" dt="2020-02-23T23:11:45.370" v="209"/>
        <pc:sldMkLst>
          <pc:docMk/>
          <pc:sldMk cId="3079862132" sldId="318"/>
        </pc:sldMkLst>
      </pc:sldChg>
      <pc:sldChg chg="add replId">
        <pc:chgData name="Gergely Kalapos" userId="b905280d056d6229" providerId="Windows Live" clId="Web-{651B07A0-08D2-46C5-A123-356C8B64937A}" dt="2020-02-23T23:11:45.558" v="210"/>
        <pc:sldMkLst>
          <pc:docMk/>
          <pc:sldMk cId="224511024" sldId="319"/>
        </pc:sldMkLst>
      </pc:sldChg>
      <pc:sldChg chg="add replId">
        <pc:chgData name="Gergely Kalapos" userId="b905280d056d6229" providerId="Windows Live" clId="Web-{651B07A0-08D2-46C5-A123-356C8B64937A}" dt="2020-02-23T23:11:45.683" v="211"/>
        <pc:sldMkLst>
          <pc:docMk/>
          <pc:sldMk cId="3865439168" sldId="320"/>
        </pc:sldMkLst>
      </pc:sldChg>
    </pc:docChg>
  </pc:docChgLst>
  <pc:docChgLst>
    <pc:chgData name="Gergely Kalapos" userId="b905280d056d6229" providerId="Windows Live" clId="Web-{E279BD2F-802A-41E7-867D-4EF8B30F274C}"/>
    <pc:docChg chg="addSld delSld modSld sldOrd">
      <pc:chgData name="Gergely Kalapos" userId="b905280d056d6229" providerId="Windows Live" clId="Web-{E279BD2F-802A-41E7-867D-4EF8B30F274C}" dt="2020-02-24T23:33:29.402" v="762"/>
      <pc:docMkLst>
        <pc:docMk/>
      </pc:docMkLst>
      <pc:sldChg chg="del">
        <pc:chgData name="Gergely Kalapos" userId="b905280d056d6229" providerId="Windows Live" clId="Web-{E279BD2F-802A-41E7-867D-4EF8B30F274C}" dt="2020-02-24T19:58:39.343" v="304"/>
        <pc:sldMkLst>
          <pc:docMk/>
          <pc:sldMk cId="0" sldId="256"/>
        </pc:sldMkLst>
      </pc:sldChg>
      <pc:sldChg chg="modSp">
        <pc:chgData name="Gergely Kalapos" userId="b905280d056d6229" providerId="Windows Live" clId="Web-{E279BD2F-802A-41E7-867D-4EF8B30F274C}" dt="2020-02-24T20:00:01.765" v="317" actId="1076"/>
        <pc:sldMkLst>
          <pc:docMk/>
          <pc:sldMk cId="0" sldId="258"/>
        </pc:sldMkLst>
        <pc:spChg chg="mod">
          <ac:chgData name="Gergely Kalapos" userId="b905280d056d6229" providerId="Windows Live" clId="Web-{E279BD2F-802A-41E7-867D-4EF8B30F274C}" dt="2020-02-24T20:00:01.765" v="317" actId="1076"/>
          <ac:spMkLst>
            <pc:docMk/>
            <pc:sldMk cId="0" sldId="258"/>
            <ac:spMk id="183" creationId="{00000000-0000-0000-0000-000000000000}"/>
          </ac:spMkLst>
        </pc:spChg>
      </pc:sldChg>
      <pc:sldChg chg="modSp">
        <pc:chgData name="Gergely Kalapos" userId="b905280d056d6229" providerId="Windows Live" clId="Web-{E279BD2F-802A-41E7-867D-4EF8B30F274C}" dt="2020-02-24T22:58:42.284" v="699" actId="20577"/>
        <pc:sldMkLst>
          <pc:docMk/>
          <pc:sldMk cId="0" sldId="259"/>
        </pc:sldMkLst>
        <pc:spChg chg="mod">
          <ac:chgData name="Gergely Kalapos" userId="b905280d056d6229" providerId="Windows Live" clId="Web-{E279BD2F-802A-41E7-867D-4EF8B30F274C}" dt="2020-02-24T22:58:42.284" v="699" actId="20577"/>
          <ac:spMkLst>
            <pc:docMk/>
            <pc:sldMk cId="0" sldId="259"/>
            <ac:spMk id="187" creationId="{00000000-0000-0000-0000-000000000000}"/>
          </ac:spMkLst>
        </pc:spChg>
      </pc:sldChg>
      <pc:sldChg chg="modSp">
        <pc:chgData name="Gergely Kalapos" userId="b905280d056d6229" providerId="Windows Live" clId="Web-{E279BD2F-802A-41E7-867D-4EF8B30F274C}" dt="2020-02-24T16:44:42.439" v="1" actId="20577"/>
        <pc:sldMkLst>
          <pc:docMk/>
          <pc:sldMk cId="0" sldId="268"/>
        </pc:sldMkLst>
        <pc:spChg chg="mod">
          <ac:chgData name="Gergely Kalapos" userId="b905280d056d6229" providerId="Windows Live" clId="Web-{E279BD2F-802A-41E7-867D-4EF8B30F274C}" dt="2020-02-24T16:44:42.439" v="1" actId="20577"/>
          <ac:spMkLst>
            <pc:docMk/>
            <pc:sldMk cId="0" sldId="268"/>
            <ac:spMk id="223" creationId="{00000000-0000-0000-0000-000000000000}"/>
          </ac:spMkLst>
        </pc:spChg>
      </pc:sldChg>
      <pc:sldChg chg="del">
        <pc:chgData name="Gergely Kalapos" userId="b905280d056d6229" providerId="Windows Live" clId="Web-{E279BD2F-802A-41E7-867D-4EF8B30F274C}" dt="2020-02-24T23:33:29.402" v="762"/>
        <pc:sldMkLst>
          <pc:docMk/>
          <pc:sldMk cId="0" sldId="284"/>
        </pc:sldMkLst>
      </pc:sldChg>
      <pc:sldChg chg="modSp">
        <pc:chgData name="Gergely Kalapos" userId="b905280d056d6229" providerId="Windows Live" clId="Web-{E279BD2F-802A-41E7-867D-4EF8B30F274C}" dt="2020-02-24T19:59:54.218" v="307" actId="20577"/>
        <pc:sldMkLst>
          <pc:docMk/>
          <pc:sldMk cId="0" sldId="308"/>
        </pc:sldMkLst>
        <pc:spChg chg="mod">
          <ac:chgData name="Gergely Kalapos" userId="b905280d056d6229" providerId="Windows Live" clId="Web-{E279BD2F-802A-41E7-867D-4EF8B30F274C}" dt="2020-02-24T19:59:54.218" v="307" actId="20577"/>
          <ac:spMkLst>
            <pc:docMk/>
            <pc:sldMk cId="0" sldId="308"/>
            <ac:spMk id="511" creationId="{00000000-0000-0000-0000-000000000000}"/>
          </ac:spMkLst>
        </pc:spChg>
      </pc:sldChg>
      <pc:sldChg chg="modSp">
        <pc:chgData name="Gergely Kalapos" userId="b905280d056d6229" providerId="Windows Live" clId="Web-{E279BD2F-802A-41E7-867D-4EF8B30F274C}" dt="2020-02-24T23:23:41.240" v="737" actId="1076"/>
        <pc:sldMkLst>
          <pc:docMk/>
          <pc:sldMk cId="797826355" sldId="312"/>
        </pc:sldMkLst>
        <pc:spChg chg="mod">
          <ac:chgData name="Gergely Kalapos" userId="b905280d056d6229" providerId="Windows Live" clId="Web-{E279BD2F-802A-41E7-867D-4EF8B30F274C}" dt="2020-02-24T23:23:41.240" v="737" actId="1076"/>
          <ac:spMkLst>
            <pc:docMk/>
            <pc:sldMk cId="797826355" sldId="312"/>
            <ac:spMk id="468" creationId="{00000000-0000-0000-0000-000000000000}"/>
          </ac:spMkLst>
        </pc:spChg>
      </pc:sldChg>
      <pc:sldChg chg="add replId">
        <pc:chgData name="Gergely Kalapos" userId="b905280d056d6229" providerId="Windows Live" clId="Web-{E279BD2F-802A-41E7-867D-4EF8B30F274C}" dt="2020-02-24T16:44:36.033" v="0"/>
        <pc:sldMkLst>
          <pc:docMk/>
          <pc:sldMk cId="864178599" sldId="321"/>
        </pc:sldMkLst>
      </pc:sldChg>
      <pc:sldChg chg="addSp delSp modSp add replId addAnim delAnim modAnim">
        <pc:chgData name="Gergely Kalapos" userId="b905280d056d6229" providerId="Windows Live" clId="Web-{E279BD2F-802A-41E7-867D-4EF8B30F274C}" dt="2020-02-24T23:23:54.334" v="740" actId="1076"/>
        <pc:sldMkLst>
          <pc:docMk/>
          <pc:sldMk cId="1962366039" sldId="322"/>
        </pc:sldMkLst>
        <pc:spChg chg="add del mod">
          <ac:chgData name="Gergely Kalapos" userId="b905280d056d6229" providerId="Windows Live" clId="Web-{E279BD2F-802A-41E7-867D-4EF8B30F274C}" dt="2020-02-24T23:20:55.426" v="713"/>
          <ac:spMkLst>
            <pc:docMk/>
            <pc:sldMk cId="1962366039" sldId="322"/>
            <ac:spMk id="2" creationId="{F7B0D5B3-19D9-4558-AF3C-A21233083509}"/>
          </ac:spMkLst>
        </pc:spChg>
        <pc:spChg chg="add del mod">
          <ac:chgData name="Gergely Kalapos" userId="b905280d056d6229" providerId="Windows Live" clId="Web-{E279BD2F-802A-41E7-867D-4EF8B30F274C}" dt="2020-02-24T19:51:50.764" v="70"/>
          <ac:spMkLst>
            <pc:docMk/>
            <pc:sldMk cId="1962366039" sldId="322"/>
            <ac:spMk id="3" creationId="{8F7B6B63-AE32-4E90-A7E6-ABB4D61FB99D}"/>
          </ac:spMkLst>
        </pc:spChg>
        <pc:spChg chg="add del mod">
          <ac:chgData name="Gergely Kalapos" userId="b905280d056d6229" providerId="Windows Live" clId="Web-{E279BD2F-802A-41E7-867D-4EF8B30F274C}" dt="2020-02-24T19:52:13.218" v="76"/>
          <ac:spMkLst>
            <pc:docMk/>
            <pc:sldMk cId="1962366039" sldId="322"/>
            <ac:spMk id="4" creationId="{F49338FA-6157-42F8-94B8-AB7F3A8A5F7A}"/>
          </ac:spMkLst>
        </pc:spChg>
        <pc:spChg chg="add del mod">
          <ac:chgData name="Gergely Kalapos" userId="b905280d056d6229" providerId="Windows Live" clId="Web-{E279BD2F-802A-41E7-867D-4EF8B30F274C}" dt="2020-02-24T23:22:09.005" v="723"/>
          <ac:spMkLst>
            <pc:docMk/>
            <pc:sldMk cId="1962366039" sldId="322"/>
            <ac:spMk id="5" creationId="{14244C4F-C0F4-4380-8FF9-E76FD642238D}"/>
          </ac:spMkLst>
        </pc:spChg>
        <pc:spChg chg="add mod">
          <ac:chgData name="Gergely Kalapos" userId="b905280d056d6229" providerId="Windows Live" clId="Web-{E279BD2F-802A-41E7-867D-4EF8B30F274C}" dt="2020-02-24T19:54:02.092" v="130" actId="1076"/>
          <ac:spMkLst>
            <pc:docMk/>
            <pc:sldMk cId="1962366039" sldId="322"/>
            <ac:spMk id="6" creationId="{9214C356-E225-4DFA-91EF-A239222E7A68}"/>
          </ac:spMkLst>
        </pc:spChg>
        <pc:spChg chg="add mod">
          <ac:chgData name="Gergely Kalapos" userId="b905280d056d6229" providerId="Windows Live" clId="Web-{E279BD2F-802A-41E7-867D-4EF8B30F274C}" dt="2020-02-24T19:54:21.108" v="136" actId="20577"/>
          <ac:spMkLst>
            <pc:docMk/>
            <pc:sldMk cId="1962366039" sldId="322"/>
            <ac:spMk id="7" creationId="{9BD30DB3-17F2-4B0D-A734-5037928A3E3D}"/>
          </ac:spMkLst>
        </pc:spChg>
        <pc:spChg chg="add mod">
          <ac:chgData name="Gergely Kalapos" userId="b905280d056d6229" providerId="Windows Live" clId="Web-{E279BD2F-802A-41E7-867D-4EF8B30F274C}" dt="2020-02-24T19:55:34.374" v="232" actId="1076"/>
          <ac:spMkLst>
            <pc:docMk/>
            <pc:sldMk cId="1962366039" sldId="322"/>
            <ac:spMk id="9" creationId="{C5B4723C-17A0-40E1-B416-9B72314FB0EC}"/>
          </ac:spMkLst>
        </pc:spChg>
        <pc:spChg chg="add mod">
          <ac:chgData name="Gergely Kalapos" userId="b905280d056d6229" providerId="Windows Live" clId="Web-{E279BD2F-802A-41E7-867D-4EF8B30F274C}" dt="2020-02-24T19:55:36.999" v="233" actId="1076"/>
          <ac:spMkLst>
            <pc:docMk/>
            <pc:sldMk cId="1962366039" sldId="322"/>
            <ac:spMk id="11" creationId="{A93B2269-2D61-45BE-A27A-7A7D8BF1C480}"/>
          </ac:spMkLst>
        </pc:spChg>
        <pc:spChg chg="mod">
          <ac:chgData name="Gergely Kalapos" userId="b905280d056d6229" providerId="Windows Live" clId="Web-{E279BD2F-802A-41E7-867D-4EF8B30F274C}" dt="2020-02-24T18:09:02.662" v="13" actId="20577"/>
          <ac:spMkLst>
            <pc:docMk/>
            <pc:sldMk cId="1962366039" sldId="322"/>
            <ac:spMk id="485" creationId="{00000000-0000-0000-0000-000000000000}"/>
          </ac:spMkLst>
        </pc:spChg>
        <pc:spChg chg="mod">
          <ac:chgData name="Gergely Kalapos" userId="b905280d056d6229" providerId="Windows Live" clId="Web-{E279BD2F-802A-41E7-867D-4EF8B30F274C}" dt="2020-02-24T19:53:59.764" v="129" actId="1076"/>
          <ac:spMkLst>
            <pc:docMk/>
            <pc:sldMk cId="1962366039" sldId="322"/>
            <ac:spMk id="486" creationId="{00000000-0000-0000-0000-000000000000}"/>
          </ac:spMkLst>
        </pc:spChg>
        <pc:spChg chg="del">
          <ac:chgData name="Gergely Kalapos" userId="b905280d056d6229" providerId="Windows Live" clId="Web-{E279BD2F-802A-41E7-867D-4EF8B30F274C}" dt="2020-02-24T18:12:10.429" v="64"/>
          <ac:spMkLst>
            <pc:docMk/>
            <pc:sldMk cId="1962366039" sldId="322"/>
            <ac:spMk id="487" creationId="{00000000-0000-0000-0000-000000000000}"/>
          </ac:spMkLst>
        </pc:spChg>
        <pc:picChg chg="add mod">
          <ac:chgData name="Gergely Kalapos" userId="b905280d056d6229" providerId="Windows Live" clId="Web-{E279BD2F-802A-41E7-867D-4EF8B30F274C}" dt="2020-02-24T23:23:54.334" v="740" actId="1076"/>
          <ac:picMkLst>
            <pc:docMk/>
            <pc:sldMk cId="1962366039" sldId="322"/>
            <ac:picMk id="3" creationId="{A1ADF474-A786-493B-8F48-0181E076CCFD}"/>
          </ac:picMkLst>
        </pc:picChg>
        <pc:picChg chg="add del mod">
          <ac:chgData name="Gergely Kalapos" userId="b905280d056d6229" providerId="Windows Live" clId="Web-{E279BD2F-802A-41E7-867D-4EF8B30F274C}" dt="2020-02-24T23:22:51.396" v="727"/>
          <ac:picMkLst>
            <pc:docMk/>
            <pc:sldMk cId="1962366039" sldId="322"/>
            <ac:picMk id="8" creationId="{66AC87CB-23DE-40F7-B52E-94B532ACFD8A}"/>
          </ac:picMkLst>
        </pc:picChg>
        <pc:picChg chg="add mod">
          <ac:chgData name="Gergely Kalapos" userId="b905280d056d6229" providerId="Windows Live" clId="Web-{E279BD2F-802A-41E7-867D-4EF8B30F274C}" dt="2020-02-24T23:23:03.099" v="731" actId="14100"/>
          <ac:picMkLst>
            <pc:docMk/>
            <pc:sldMk cId="1962366039" sldId="322"/>
            <ac:picMk id="12" creationId="{CC59A818-1DB0-4CAF-9604-AEE912DCB9C7}"/>
          </ac:picMkLst>
        </pc:picChg>
        <pc:picChg chg="del">
          <ac:chgData name="Gergely Kalapos" userId="b905280d056d6229" providerId="Windows Live" clId="Web-{E279BD2F-802A-41E7-867D-4EF8B30F274C}" dt="2020-02-24T18:12:06.632" v="63"/>
          <ac:picMkLst>
            <pc:docMk/>
            <pc:sldMk cId="1962366039" sldId="322"/>
            <ac:picMk id="488" creationId="{00000000-0000-0000-0000-000000000000}"/>
          </ac:picMkLst>
        </pc:picChg>
      </pc:sldChg>
      <pc:sldChg chg="modSp add ord replId">
        <pc:chgData name="Gergely Kalapos" userId="b905280d056d6229" providerId="Windows Live" clId="Web-{E279BD2F-802A-41E7-867D-4EF8B30F274C}" dt="2020-02-24T22:59:51.488" v="704"/>
        <pc:sldMkLst>
          <pc:docMk/>
          <pc:sldMk cId="479682155" sldId="323"/>
        </pc:sldMkLst>
        <pc:spChg chg="mod">
          <ac:chgData name="Gergely Kalapos" userId="b905280d056d6229" providerId="Windows Live" clId="Web-{E279BD2F-802A-41E7-867D-4EF8B30F274C}" dt="2020-02-24T19:56:31.108" v="256" actId="20577"/>
          <ac:spMkLst>
            <pc:docMk/>
            <pc:sldMk cId="479682155" sldId="323"/>
            <ac:spMk id="223" creationId="{00000000-0000-0000-0000-000000000000}"/>
          </ac:spMkLst>
        </pc:spChg>
      </pc:sldChg>
      <pc:sldChg chg="addSp modSp new">
        <pc:chgData name="Gergely Kalapos" userId="b905280d056d6229" providerId="Windows Live" clId="Web-{E279BD2F-802A-41E7-867D-4EF8B30F274C}" dt="2020-02-24T19:58:34.671" v="301" actId="20577"/>
        <pc:sldMkLst>
          <pc:docMk/>
          <pc:sldMk cId="421464111" sldId="324"/>
        </pc:sldMkLst>
        <pc:spChg chg="mod">
          <ac:chgData name="Gergely Kalapos" userId="b905280d056d6229" providerId="Windows Live" clId="Web-{E279BD2F-802A-41E7-867D-4EF8B30F274C}" dt="2020-02-24T19:57:24.077" v="292" actId="20577"/>
          <ac:spMkLst>
            <pc:docMk/>
            <pc:sldMk cId="421464111" sldId="324"/>
            <ac:spMk id="2" creationId="{AF47C42A-083E-44B5-9DF6-CB1D5A46A914}"/>
          </ac:spMkLst>
        </pc:spChg>
        <pc:spChg chg="mod">
          <ac:chgData name="Gergely Kalapos" userId="b905280d056d6229" providerId="Windows Live" clId="Web-{E279BD2F-802A-41E7-867D-4EF8B30F274C}" dt="2020-02-24T19:58:34.671" v="301" actId="20577"/>
          <ac:spMkLst>
            <pc:docMk/>
            <pc:sldMk cId="421464111" sldId="324"/>
            <ac:spMk id="3" creationId="{C8CB67EF-3511-462F-B3EA-05444A7EA148}"/>
          </ac:spMkLst>
        </pc:spChg>
        <pc:spChg chg="add mod">
          <ac:chgData name="Gergely Kalapos" userId="b905280d056d6229" providerId="Windows Live" clId="Web-{E279BD2F-802A-41E7-867D-4EF8B30F274C}" dt="2020-02-24T19:57:44.359" v="298" actId="20577"/>
          <ac:spMkLst>
            <pc:docMk/>
            <pc:sldMk cId="421464111" sldId="324"/>
            <ac:spMk id="5" creationId="{FF528C0C-AB93-4327-AD42-794985D555A5}"/>
          </ac:spMkLst>
        </pc:spChg>
      </pc:sldChg>
      <pc:sldChg chg="addSp delSp modSp add ord replId">
        <pc:chgData name="Gergely Kalapos" userId="b905280d056d6229" providerId="Windows Live" clId="Web-{E279BD2F-802A-41E7-867D-4EF8B30F274C}" dt="2020-02-24T22:51:22.795" v="590" actId="1076"/>
        <pc:sldMkLst>
          <pc:docMk/>
          <pc:sldMk cId="2617407335" sldId="325"/>
        </pc:sldMkLst>
        <pc:spChg chg="add mod">
          <ac:chgData name="Gergely Kalapos" userId="b905280d056d6229" providerId="Windows Live" clId="Web-{E279BD2F-802A-41E7-867D-4EF8B30F274C}" dt="2020-02-24T22:02:24.694" v="471" actId="20577"/>
          <ac:spMkLst>
            <pc:docMk/>
            <pc:sldMk cId="2617407335" sldId="325"/>
            <ac:spMk id="2" creationId="{D50C3047-65F9-4554-BD2C-D5542CC2DDF6}"/>
          </ac:spMkLst>
        </pc:spChg>
        <pc:spChg chg="add del">
          <ac:chgData name="Gergely Kalapos" userId="b905280d056d6229" providerId="Windows Live" clId="Web-{E279BD2F-802A-41E7-867D-4EF8B30F274C}" dt="2020-02-24T22:51:04.170" v="584"/>
          <ac:spMkLst>
            <pc:docMk/>
            <pc:sldMk cId="2617407335" sldId="325"/>
            <ac:spMk id="6" creationId="{6A93E591-2D16-48BA-A3C2-81A2E66E7EAF}"/>
          </ac:spMkLst>
        </pc:spChg>
        <pc:spChg chg="mod">
          <ac:chgData name="Gergely Kalapos" userId="b905280d056d6229" providerId="Windows Live" clId="Web-{E279BD2F-802A-41E7-867D-4EF8B30F274C}" dt="2020-02-24T22:02:39.772" v="523" actId="20577"/>
          <ac:spMkLst>
            <pc:docMk/>
            <pc:sldMk cId="2617407335" sldId="325"/>
            <ac:spMk id="209" creationId="{00000000-0000-0000-0000-000000000000}"/>
          </ac:spMkLst>
        </pc:spChg>
        <pc:spChg chg="del">
          <ac:chgData name="Gergely Kalapos" userId="b905280d056d6229" providerId="Windows Live" clId="Web-{E279BD2F-802A-41E7-867D-4EF8B30F274C}" dt="2020-02-24T21:39:24.424" v="384"/>
          <ac:spMkLst>
            <pc:docMk/>
            <pc:sldMk cId="2617407335" sldId="325"/>
            <ac:spMk id="210" creationId="{00000000-0000-0000-0000-000000000000}"/>
          </ac:spMkLst>
        </pc:spChg>
        <pc:picChg chg="add mod">
          <ac:chgData name="Gergely Kalapos" userId="b905280d056d6229" providerId="Windows Live" clId="Web-{E279BD2F-802A-41E7-867D-4EF8B30F274C}" dt="2020-02-24T22:51:22.795" v="590" actId="1076"/>
          <ac:picMkLst>
            <pc:docMk/>
            <pc:sldMk cId="2617407335" sldId="325"/>
            <ac:picMk id="3" creationId="{A9EA51F0-00CD-41B3-AF87-06EC50E988FC}"/>
          </ac:picMkLst>
        </pc:picChg>
      </pc:sldChg>
      <pc:sldChg chg="add del replId">
        <pc:chgData name="Gergely Kalapos" userId="b905280d056d6229" providerId="Windows Live" clId="Web-{E279BD2F-802A-41E7-867D-4EF8B30F274C}" dt="2020-02-24T19:57:31.749" v="296"/>
        <pc:sldMkLst>
          <pc:docMk/>
          <pc:sldMk cId="3306681886" sldId="325"/>
        </pc:sldMkLst>
      </pc:sldChg>
      <pc:sldChg chg="modSp add replId">
        <pc:chgData name="Gergely Kalapos" userId="b905280d056d6229" providerId="Windows Live" clId="Web-{E279BD2F-802A-41E7-867D-4EF8B30F274C}" dt="2020-02-24T22:02:06.585" v="452" actId="20577"/>
        <pc:sldMkLst>
          <pc:docMk/>
          <pc:sldMk cId="3708840229" sldId="326"/>
        </pc:sldMkLst>
        <pc:spChg chg="mod">
          <ac:chgData name="Gergely Kalapos" userId="b905280d056d6229" providerId="Windows Live" clId="Web-{E279BD2F-802A-41E7-867D-4EF8B30F274C}" dt="2020-02-24T22:02:06.585" v="452" actId="20577"/>
          <ac:spMkLst>
            <pc:docMk/>
            <pc:sldMk cId="3708840229" sldId="326"/>
            <ac:spMk id="2" creationId="{D50C3047-65F9-4554-BD2C-D5542CC2DDF6}"/>
          </ac:spMkLst>
        </pc:spChg>
      </pc:sldChg>
      <pc:sldChg chg="addSp delSp modSp add replId">
        <pc:chgData name="Gergely Kalapos" userId="b905280d056d6229" providerId="Windows Live" clId="Web-{E279BD2F-802A-41E7-867D-4EF8B30F274C}" dt="2020-02-24T22:42:38.946" v="576"/>
        <pc:sldMkLst>
          <pc:docMk/>
          <pc:sldMk cId="3668617243" sldId="327"/>
        </pc:sldMkLst>
        <pc:spChg chg="del mod">
          <ac:chgData name="Gergely Kalapos" userId="b905280d056d6229" providerId="Windows Live" clId="Web-{E279BD2F-802A-41E7-867D-4EF8B30F274C}" dt="2020-02-24T22:39:53.554" v="557"/>
          <ac:spMkLst>
            <pc:docMk/>
            <pc:sldMk cId="3668617243" sldId="327"/>
            <ac:spMk id="2" creationId="{D50C3047-65F9-4554-BD2C-D5542CC2DDF6}"/>
          </ac:spMkLst>
        </pc:spChg>
        <pc:spChg chg="add del mod">
          <ac:chgData name="Gergely Kalapos" userId="b905280d056d6229" providerId="Windows Live" clId="Web-{E279BD2F-802A-41E7-867D-4EF8B30F274C}" dt="2020-02-24T22:03:43.851" v="555"/>
          <ac:spMkLst>
            <pc:docMk/>
            <pc:sldMk cId="3668617243" sldId="327"/>
            <ac:spMk id="3" creationId="{E19137B0-90C1-4BC2-B50B-70FE67FB1679}"/>
          </ac:spMkLst>
        </pc:spChg>
        <pc:spChg chg="add del mod">
          <ac:chgData name="Gergely Kalapos" userId="b905280d056d6229" providerId="Windows Live" clId="Web-{E279BD2F-802A-41E7-867D-4EF8B30F274C}" dt="2020-02-24T22:40:01.101" v="559"/>
          <ac:spMkLst>
            <pc:docMk/>
            <pc:sldMk cId="3668617243" sldId="327"/>
            <ac:spMk id="4" creationId="{6312A49D-284A-430B-B2A0-CD9D0798FFDE}"/>
          </ac:spMkLst>
        </pc:spChg>
        <pc:spChg chg="mod">
          <ac:chgData name="Gergely Kalapos" userId="b905280d056d6229" providerId="Windows Live" clId="Web-{E279BD2F-802A-41E7-867D-4EF8B30F274C}" dt="2020-02-24T22:02:48.632" v="537" actId="20577"/>
          <ac:spMkLst>
            <pc:docMk/>
            <pc:sldMk cId="3668617243" sldId="327"/>
            <ac:spMk id="209" creationId="{00000000-0000-0000-0000-000000000000}"/>
          </ac:spMkLst>
        </pc:spChg>
        <pc:picChg chg="add del mod">
          <ac:chgData name="Gergely Kalapos" userId="b905280d056d6229" providerId="Windows Live" clId="Web-{E279BD2F-802A-41E7-867D-4EF8B30F274C}" dt="2020-02-24T22:40:37.289" v="564"/>
          <ac:picMkLst>
            <pc:docMk/>
            <pc:sldMk cId="3668617243" sldId="327"/>
            <ac:picMk id="5" creationId="{49AB0D78-4FAA-434B-8A09-6C7022B83D34}"/>
          </ac:picMkLst>
        </pc:picChg>
        <pc:picChg chg="add del mod">
          <ac:chgData name="Gergely Kalapos" userId="b905280d056d6229" providerId="Windows Live" clId="Web-{E279BD2F-802A-41E7-867D-4EF8B30F274C}" dt="2020-02-24T22:41:04.821" v="568"/>
          <ac:picMkLst>
            <pc:docMk/>
            <pc:sldMk cId="3668617243" sldId="327"/>
            <ac:picMk id="7" creationId="{434C9FC9-101D-4131-A696-979B70F1E995}"/>
          </ac:picMkLst>
        </pc:picChg>
        <pc:picChg chg="add mod">
          <ac:chgData name="Gergely Kalapos" userId="b905280d056d6229" providerId="Windows Live" clId="Web-{E279BD2F-802A-41E7-867D-4EF8B30F274C}" dt="2020-02-24T22:41:17.992" v="573" actId="14100"/>
          <ac:picMkLst>
            <pc:docMk/>
            <pc:sldMk cId="3668617243" sldId="327"/>
            <ac:picMk id="9" creationId="{88C32EB4-C243-4BF7-8AC9-4F5538751D18}"/>
          </ac:picMkLst>
        </pc:picChg>
        <pc:picChg chg="add del mod">
          <ac:chgData name="Gergely Kalapos" userId="b905280d056d6229" providerId="Windows Live" clId="Web-{E279BD2F-802A-41E7-867D-4EF8B30F274C}" dt="2020-02-24T22:42:38.946" v="576"/>
          <ac:picMkLst>
            <pc:docMk/>
            <pc:sldMk cId="3668617243" sldId="327"/>
            <ac:picMk id="11" creationId="{937521D2-2CB9-4251-A331-C9F9D6AFA07A}"/>
          </ac:picMkLst>
        </pc:picChg>
      </pc:sldChg>
      <pc:sldChg chg="delSp modSp add replId">
        <pc:chgData name="Gergely Kalapos" userId="b905280d056d6229" providerId="Windows Live" clId="Web-{E279BD2F-802A-41E7-867D-4EF8B30F274C}" dt="2020-02-24T22:42:53.181" v="581" actId="14100"/>
        <pc:sldMkLst>
          <pc:docMk/>
          <pc:sldMk cId="975159954" sldId="328"/>
        </pc:sldMkLst>
        <pc:picChg chg="del">
          <ac:chgData name="Gergely Kalapos" userId="b905280d056d6229" providerId="Windows Live" clId="Web-{E279BD2F-802A-41E7-867D-4EF8B30F274C}" dt="2020-02-24T22:42:41.290" v="577"/>
          <ac:picMkLst>
            <pc:docMk/>
            <pc:sldMk cId="975159954" sldId="328"/>
            <ac:picMk id="9" creationId="{88C32EB4-C243-4BF7-8AC9-4F5538751D18}"/>
          </ac:picMkLst>
        </pc:picChg>
        <pc:picChg chg="mod">
          <ac:chgData name="Gergely Kalapos" userId="b905280d056d6229" providerId="Windows Live" clId="Web-{E279BD2F-802A-41E7-867D-4EF8B30F274C}" dt="2020-02-24T22:42:53.181" v="581" actId="14100"/>
          <ac:picMkLst>
            <pc:docMk/>
            <pc:sldMk cId="975159954" sldId="328"/>
            <ac:picMk id="11" creationId="{937521D2-2CB9-4251-A331-C9F9D6AFA07A}"/>
          </ac:picMkLst>
        </pc:picChg>
      </pc:sldChg>
      <pc:sldChg chg="new del">
        <pc:chgData name="Gergely Kalapos" userId="b905280d056d6229" providerId="Windows Live" clId="Web-{E279BD2F-802A-41E7-867D-4EF8B30F274C}" dt="2020-02-24T22:50:36.904" v="583"/>
        <pc:sldMkLst>
          <pc:docMk/>
          <pc:sldMk cId="770344865" sldId="329"/>
        </pc:sldMkLst>
      </pc:sldChg>
      <pc:sldChg chg="add replId">
        <pc:chgData name="Gergely Kalapos" userId="b905280d056d6229" providerId="Windows Live" clId="Web-{E279BD2F-802A-41E7-867D-4EF8B30F274C}" dt="2020-02-24T22:59:16.769" v="702"/>
        <pc:sldMkLst>
          <pc:docMk/>
          <pc:sldMk cId="2489279416" sldId="329"/>
        </pc:sldMkLst>
      </pc:sldChg>
      <pc:sldChg chg="add replId">
        <pc:chgData name="Gergely Kalapos" userId="b905280d056d6229" providerId="Windows Live" clId="Web-{E279BD2F-802A-41E7-867D-4EF8B30F274C}" dt="2020-02-24T22:59:38.582" v="703"/>
        <pc:sldMkLst>
          <pc:docMk/>
          <pc:sldMk cId="4197553585" sldId="330"/>
        </pc:sldMkLst>
      </pc:sldChg>
      <pc:sldChg chg="modSp add replId">
        <pc:chgData name="Gergely Kalapos" userId="b905280d056d6229" providerId="Windows Live" clId="Web-{E279BD2F-802A-41E7-867D-4EF8B30F274C}" dt="2020-02-24T23:32:33.292" v="759" actId="20577"/>
        <pc:sldMkLst>
          <pc:docMk/>
          <pc:sldMk cId="1620527752" sldId="331"/>
        </pc:sldMkLst>
        <pc:spChg chg="mod">
          <ac:chgData name="Gergely Kalapos" userId="b905280d056d6229" providerId="Windows Live" clId="Web-{E279BD2F-802A-41E7-867D-4EF8B30F274C}" dt="2020-02-24T23:32:33.292" v="759" actId="20577"/>
          <ac:spMkLst>
            <pc:docMk/>
            <pc:sldMk cId="1620527752" sldId="331"/>
            <ac:spMk id="209" creationId="{00000000-0000-0000-0000-000000000000}"/>
          </ac:spMkLst>
        </pc:spChg>
      </pc:sldChg>
    </pc:docChg>
  </pc:docChgLst>
  <pc:docChgLst>
    <pc:chgData name="Gergely Kalapos" userId="b905280d056d6229" providerId="LiveId" clId="{C643F399-A589-4D87-8BE5-B506701DBFC7}"/>
    <pc:docChg chg="custSel addSld delSld modSld">
      <pc:chgData name="Gergely Kalapos" userId="b905280d056d6229" providerId="LiveId" clId="{C643F399-A589-4D87-8BE5-B506701DBFC7}" dt="2020-02-25T14:50:15.450" v="200" actId="478"/>
      <pc:docMkLst>
        <pc:docMk/>
      </pc:docMkLst>
      <pc:sldChg chg="modSp">
        <pc:chgData name="Gergely Kalapos" userId="b905280d056d6229" providerId="LiveId" clId="{C643F399-A589-4D87-8BE5-B506701DBFC7}" dt="2020-02-25T10:45:52.838" v="12" actId="27636"/>
        <pc:sldMkLst>
          <pc:docMk/>
          <pc:sldMk cId="0" sldId="280"/>
        </pc:sldMkLst>
        <pc:spChg chg="mod">
          <ac:chgData name="Gergely Kalapos" userId="b905280d056d6229" providerId="LiveId" clId="{C643F399-A589-4D87-8BE5-B506701DBFC7}" dt="2020-02-25T10:45:52.838" v="12" actId="27636"/>
          <ac:spMkLst>
            <pc:docMk/>
            <pc:sldMk cId="0" sldId="280"/>
            <ac:spMk id="267" creationId="{00000000-0000-0000-0000-000000000000}"/>
          </ac:spMkLst>
        </pc:spChg>
      </pc:sldChg>
      <pc:sldChg chg="modSp add modAnim">
        <pc:chgData name="Gergely Kalapos" userId="b905280d056d6229" providerId="LiveId" clId="{C643F399-A589-4D87-8BE5-B506701DBFC7}" dt="2020-02-25T13:54:43.660" v="176" actId="20577"/>
        <pc:sldMkLst>
          <pc:docMk/>
          <pc:sldMk cId="1090930562" sldId="302"/>
        </pc:sldMkLst>
        <pc:spChg chg="mod">
          <ac:chgData name="Gergely Kalapos" userId="b905280d056d6229" providerId="LiveId" clId="{C643F399-A589-4D87-8BE5-B506701DBFC7}" dt="2020-02-25T13:54:43.660" v="176" actId="20577"/>
          <ac:spMkLst>
            <pc:docMk/>
            <pc:sldMk cId="1090930562" sldId="302"/>
            <ac:spMk id="491" creationId="{00000000-0000-0000-0000-000000000000}"/>
          </ac:spMkLst>
        </pc:spChg>
      </pc:sldChg>
      <pc:sldChg chg="del">
        <pc:chgData name="Gergely Kalapos" userId="b905280d056d6229" providerId="LiveId" clId="{C643F399-A589-4D87-8BE5-B506701DBFC7}" dt="2020-02-25T12:07:43.723" v="125" actId="2696"/>
        <pc:sldMkLst>
          <pc:docMk/>
          <pc:sldMk cId="3418497358" sldId="303"/>
        </pc:sldMkLst>
        <pc:picChg chg="del">
          <ac:chgData name="Gergely Kalapos" userId="b905280d056d6229" providerId="LiveId" clId="{C643F399-A589-4D87-8BE5-B506701DBFC7}" dt="2020-02-25T13:59:36.075" v="177" actId="478"/>
          <ac:picMkLst>
            <pc:docMk/>
            <pc:sldMk cId="3418497358" sldId="303"/>
            <ac:picMk id="494" creationId="{00000000-0000-0000-0000-000000000000}"/>
          </ac:picMkLst>
        </pc:picChg>
        <pc:picChg chg="add mod">
          <ac:chgData name="Gergely Kalapos" userId="b905280d056d6229" providerId="LiveId" clId="{C643F399-A589-4D87-8BE5-B506701DBFC7}" dt="2020-02-25T13:59:42.380" v="179" actId="14100"/>
          <ac:picMkLst>
            <pc:docMk/>
            <pc:sldMk cId="3418497358" sldId="303"/>
            <ac:picMk id="1026" creationId="{B2554BF9-D3AC-48C4-9B44-97C6C972D7D8}"/>
          </ac:picMkLst>
        </pc:picChg>
      </pc:sldChg>
      <pc:sldChg chg="del">
        <pc:chgData name="Gergely Kalapos" userId="b905280d056d6229" providerId="LiveId" clId="{C643F399-A589-4D87-8BE5-B506701DBFC7}" dt="2020-02-25T12:07:43.727" v="126" actId="2696"/>
        <pc:sldMkLst>
          <pc:docMk/>
          <pc:sldMk cId="2374290070" sldId="304"/>
        </pc:sldMkLst>
        <pc:spChg chg="add del mod">
          <ac:chgData name="Gergely Kalapos" userId="b905280d056d6229" providerId="LiveId" clId="{C643F399-A589-4D87-8BE5-B506701DBFC7}" dt="2020-02-25T14:18:53.765" v="186"/>
          <ac:spMkLst>
            <pc:docMk/>
            <pc:sldMk cId="2374290070" sldId="304"/>
            <ac:spMk id="2" creationId="{258C071A-3400-4F4F-99CC-C72578F93D64}"/>
          </ac:spMkLst>
        </pc:spChg>
        <pc:spChg chg="del mod">
          <ac:chgData name="Gergely Kalapos" userId="b905280d056d6229" providerId="LiveId" clId="{C643F399-A589-4D87-8BE5-B506701DBFC7}" dt="2020-02-25T14:18:24.188" v="180" actId="478"/>
          <ac:spMkLst>
            <pc:docMk/>
            <pc:sldMk cId="2374290070" sldId="304"/>
            <ac:spMk id="498" creationId="{00000000-0000-0000-0000-000000000000}"/>
          </ac:spMkLst>
        </pc:spChg>
        <pc:picChg chg="add mod modCrop">
          <ac:chgData name="Gergely Kalapos" userId="b905280d056d6229" providerId="LiveId" clId="{C643F399-A589-4D87-8BE5-B506701DBFC7}" dt="2020-02-25T14:19:37.758" v="197" actId="14100"/>
          <ac:picMkLst>
            <pc:docMk/>
            <pc:sldMk cId="2374290070" sldId="304"/>
            <ac:picMk id="3" creationId="{01E0F1D4-AEA5-4759-8C21-B6A286750042}"/>
          </ac:picMkLst>
        </pc:picChg>
      </pc:sldChg>
      <pc:sldChg chg="add">
        <pc:chgData name="Gergely Kalapos" userId="b905280d056d6229" providerId="LiveId" clId="{C643F399-A589-4D87-8BE5-B506701DBFC7}" dt="2020-02-25T12:07:51.846" v="128"/>
        <pc:sldMkLst>
          <pc:docMk/>
          <pc:sldMk cId="2449866224" sldId="305"/>
        </pc:sldMkLst>
      </pc:sldChg>
      <pc:sldChg chg="delSp modSp">
        <pc:chgData name="Gergely Kalapos" userId="b905280d056d6229" providerId="LiveId" clId="{C643F399-A589-4D87-8BE5-B506701DBFC7}" dt="2020-02-25T14:50:15.450" v="200" actId="478"/>
        <pc:sldMkLst>
          <pc:docMk/>
          <pc:sldMk cId="0" sldId="308"/>
        </pc:sldMkLst>
        <pc:picChg chg="del mod">
          <ac:chgData name="Gergely Kalapos" userId="b905280d056d6229" providerId="LiveId" clId="{C643F399-A589-4D87-8BE5-B506701DBFC7}" dt="2020-02-25T14:50:15.450" v="200" actId="478"/>
          <ac:picMkLst>
            <pc:docMk/>
            <pc:sldMk cId="0" sldId="308"/>
            <ac:picMk id="509" creationId="{00000000-0000-0000-0000-000000000000}"/>
          </ac:picMkLst>
        </pc:picChg>
      </pc:sldChg>
      <pc:sldChg chg="modSp">
        <pc:chgData name="Gergely Kalapos" userId="b905280d056d6229" providerId="LiveId" clId="{C643F399-A589-4D87-8BE5-B506701DBFC7}" dt="2020-02-25T10:45:52.736" v="11" actId="27636"/>
        <pc:sldMkLst>
          <pc:docMk/>
          <pc:sldMk cId="1228070114" sldId="310"/>
        </pc:sldMkLst>
        <pc:spChg chg="mod">
          <ac:chgData name="Gergely Kalapos" userId="b905280d056d6229" providerId="LiveId" clId="{C643F399-A589-4D87-8BE5-B506701DBFC7}" dt="2020-02-25T10:45:52.736" v="11" actId="27636"/>
          <ac:spMkLst>
            <pc:docMk/>
            <pc:sldMk cId="1228070114" sldId="310"/>
            <ac:spMk id="485" creationId="{00000000-0000-0000-0000-000000000000}"/>
          </ac:spMkLst>
        </pc:spChg>
      </pc:sldChg>
      <pc:sldChg chg="modSp modAnim">
        <pc:chgData name="Gergely Kalapos" userId="b905280d056d6229" providerId="LiveId" clId="{C643F399-A589-4D87-8BE5-B506701DBFC7}" dt="2020-02-25T11:35:12.837" v="53"/>
        <pc:sldMkLst>
          <pc:docMk/>
          <pc:sldMk cId="419566160" sldId="311"/>
        </pc:sldMkLst>
        <pc:spChg chg="mod">
          <ac:chgData name="Gergely Kalapos" userId="b905280d056d6229" providerId="LiveId" clId="{C643F399-A589-4D87-8BE5-B506701DBFC7}" dt="2020-02-25T10:45:52.624" v="10" actId="27636"/>
          <ac:spMkLst>
            <pc:docMk/>
            <pc:sldMk cId="419566160" sldId="311"/>
            <ac:spMk id="470" creationId="{00000000-0000-0000-0000-000000000000}"/>
          </ac:spMkLst>
        </pc:spChg>
        <pc:spChg chg="mod">
          <ac:chgData name="Gergely Kalapos" userId="b905280d056d6229" providerId="LiveId" clId="{C643F399-A589-4D87-8BE5-B506701DBFC7}" dt="2020-02-25T11:04:56.182" v="46"/>
          <ac:spMkLst>
            <pc:docMk/>
            <pc:sldMk cId="419566160" sldId="311"/>
            <ac:spMk id="472" creationId="{00000000-0000-0000-0000-000000000000}"/>
          </ac:spMkLst>
        </pc:spChg>
      </pc:sldChg>
      <pc:sldChg chg="modSp">
        <pc:chgData name="Gergely Kalapos" userId="b905280d056d6229" providerId="LiveId" clId="{C643F399-A589-4D87-8BE5-B506701DBFC7}" dt="2020-02-25T10:45:52.512" v="9" actId="27636"/>
        <pc:sldMkLst>
          <pc:docMk/>
          <pc:sldMk cId="797826355" sldId="312"/>
        </pc:sldMkLst>
        <pc:spChg chg="mod">
          <ac:chgData name="Gergely Kalapos" userId="b905280d056d6229" providerId="LiveId" clId="{C643F399-A589-4D87-8BE5-B506701DBFC7}" dt="2020-02-25T10:45:52.512" v="9" actId="27636"/>
          <ac:spMkLst>
            <pc:docMk/>
            <pc:sldMk cId="797826355" sldId="312"/>
            <ac:spMk id="462" creationId="{00000000-0000-0000-0000-000000000000}"/>
          </ac:spMkLst>
        </pc:spChg>
      </pc:sldChg>
      <pc:sldChg chg="modTransition">
        <pc:chgData name="Gergely Kalapos" userId="b905280d056d6229" providerId="LiveId" clId="{C643F399-A589-4D87-8BE5-B506701DBFC7}" dt="2020-02-25T10:54:17.201" v="45"/>
        <pc:sldMkLst>
          <pc:docMk/>
          <pc:sldMk cId="2169176053" sldId="317"/>
        </pc:sldMkLst>
      </pc:sldChg>
      <pc:sldChg chg="modSp modTransition modAnim">
        <pc:chgData name="Gergely Kalapos" userId="b905280d056d6229" providerId="LiveId" clId="{C643F399-A589-4D87-8BE5-B506701DBFC7}" dt="2020-02-25T10:54:09.798" v="44"/>
        <pc:sldMkLst>
          <pc:docMk/>
          <pc:sldMk cId="3079862132" sldId="318"/>
        </pc:sldMkLst>
        <pc:spChg chg="mod">
          <ac:chgData name="Gergely Kalapos" userId="b905280d056d6229" providerId="LiveId" clId="{C643F399-A589-4D87-8BE5-B506701DBFC7}" dt="2020-02-25T10:50:18.327" v="32" actId="1076"/>
          <ac:spMkLst>
            <pc:docMk/>
            <pc:sldMk cId="3079862132" sldId="318"/>
            <ac:spMk id="358" creationId="{00000000-0000-0000-0000-000000000000}"/>
          </ac:spMkLst>
        </pc:spChg>
      </pc:sldChg>
      <pc:sldChg chg="addSp modSp modAnim">
        <pc:chgData name="Gergely Kalapos" userId="b905280d056d6229" providerId="LiveId" clId="{C643F399-A589-4D87-8BE5-B506701DBFC7}" dt="2020-02-25T11:18:40.693" v="52"/>
        <pc:sldMkLst>
          <pc:docMk/>
          <pc:sldMk cId="1962366039" sldId="322"/>
        </pc:sldMkLst>
        <pc:spChg chg="mod">
          <ac:chgData name="Gergely Kalapos" userId="b905280d056d6229" providerId="LiveId" clId="{C643F399-A589-4D87-8BE5-B506701DBFC7}" dt="2020-02-25T11:18:01.645" v="47" actId="164"/>
          <ac:spMkLst>
            <pc:docMk/>
            <pc:sldMk cId="1962366039" sldId="322"/>
            <ac:spMk id="6" creationId="{9214C356-E225-4DFA-91EF-A239222E7A68}"/>
          </ac:spMkLst>
        </pc:spChg>
        <pc:spChg chg="mod">
          <ac:chgData name="Gergely Kalapos" userId="b905280d056d6229" providerId="LiveId" clId="{C643F399-A589-4D87-8BE5-B506701DBFC7}" dt="2020-02-25T11:18:38.907" v="51" actId="164"/>
          <ac:spMkLst>
            <pc:docMk/>
            <pc:sldMk cId="1962366039" sldId="322"/>
            <ac:spMk id="7" creationId="{9BD30DB3-17F2-4B0D-A734-5037928A3E3D}"/>
          </ac:spMkLst>
        </pc:spChg>
        <pc:spChg chg="mod">
          <ac:chgData name="Gergely Kalapos" userId="b905280d056d6229" providerId="LiveId" clId="{C643F399-A589-4D87-8BE5-B506701DBFC7}" dt="2020-02-25T11:18:21.354" v="49" actId="164"/>
          <ac:spMkLst>
            <pc:docMk/>
            <pc:sldMk cId="1962366039" sldId="322"/>
            <ac:spMk id="9" creationId="{C5B4723C-17A0-40E1-B416-9B72314FB0EC}"/>
          </ac:spMkLst>
        </pc:spChg>
        <pc:spChg chg="mod">
          <ac:chgData name="Gergely Kalapos" userId="b905280d056d6229" providerId="LiveId" clId="{C643F399-A589-4D87-8BE5-B506701DBFC7}" dt="2020-02-25T11:18:21.354" v="49" actId="164"/>
          <ac:spMkLst>
            <pc:docMk/>
            <pc:sldMk cId="1962366039" sldId="322"/>
            <ac:spMk id="11" creationId="{A93B2269-2D61-45BE-A27A-7A7D8BF1C480}"/>
          </ac:spMkLst>
        </pc:spChg>
        <pc:grpChg chg="add mod">
          <ac:chgData name="Gergely Kalapos" userId="b905280d056d6229" providerId="LiveId" clId="{C643F399-A589-4D87-8BE5-B506701DBFC7}" dt="2020-02-25T11:18:01.645" v="47" actId="164"/>
          <ac:grpSpMkLst>
            <pc:docMk/>
            <pc:sldMk cId="1962366039" sldId="322"/>
            <ac:grpSpMk id="2" creationId="{9983ED44-002A-4B8F-8819-5E03774C550D}"/>
          </ac:grpSpMkLst>
        </pc:grpChg>
        <pc:grpChg chg="add mod">
          <ac:chgData name="Gergely Kalapos" userId="b905280d056d6229" providerId="LiveId" clId="{C643F399-A589-4D87-8BE5-B506701DBFC7}" dt="2020-02-25T11:18:21.354" v="49" actId="164"/>
          <ac:grpSpMkLst>
            <pc:docMk/>
            <pc:sldMk cId="1962366039" sldId="322"/>
            <ac:grpSpMk id="4" creationId="{5FF69B25-4916-4BFA-AC77-E4E100E55318}"/>
          </ac:grpSpMkLst>
        </pc:grpChg>
        <pc:grpChg chg="add mod">
          <ac:chgData name="Gergely Kalapos" userId="b905280d056d6229" providerId="LiveId" clId="{C643F399-A589-4D87-8BE5-B506701DBFC7}" dt="2020-02-25T11:18:38.907" v="51" actId="164"/>
          <ac:grpSpMkLst>
            <pc:docMk/>
            <pc:sldMk cId="1962366039" sldId="322"/>
            <ac:grpSpMk id="5" creationId="{EC8DB05A-F026-4B3B-A75B-263019AC73A0}"/>
          </ac:grpSpMkLst>
        </pc:grpChg>
        <pc:picChg chg="mod">
          <ac:chgData name="Gergely Kalapos" userId="b905280d056d6229" providerId="LiveId" clId="{C643F399-A589-4D87-8BE5-B506701DBFC7}" dt="2020-02-25T11:18:01.645" v="47" actId="164"/>
          <ac:picMkLst>
            <pc:docMk/>
            <pc:sldMk cId="1962366039" sldId="322"/>
            <ac:picMk id="3" creationId="{A1ADF474-A786-493B-8F48-0181E076CCFD}"/>
          </ac:picMkLst>
        </pc:picChg>
        <pc:picChg chg="mod">
          <ac:chgData name="Gergely Kalapos" userId="b905280d056d6229" providerId="LiveId" clId="{C643F399-A589-4D87-8BE5-B506701DBFC7}" dt="2020-02-25T11:18:38.907" v="51" actId="164"/>
          <ac:picMkLst>
            <pc:docMk/>
            <pc:sldMk cId="1962366039" sldId="322"/>
            <ac:picMk id="12" creationId="{CC59A818-1DB0-4CAF-9604-AEE912DCB9C7}"/>
          </ac:picMkLst>
        </pc:picChg>
      </pc:sldChg>
      <pc:sldChg chg="addSp delSp modSp">
        <pc:chgData name="Gergely Kalapos" userId="b905280d056d6229" providerId="LiveId" clId="{C643F399-A589-4D87-8BE5-B506701DBFC7}" dt="2020-02-25T12:06:24.937" v="123" actId="1076"/>
        <pc:sldMkLst>
          <pc:docMk/>
          <pc:sldMk cId="4197553585" sldId="330"/>
        </pc:sldMkLst>
        <pc:spChg chg="add del">
          <ac:chgData name="Gergely Kalapos" userId="b905280d056d6229" providerId="LiveId" clId="{C643F399-A589-4D87-8BE5-B506701DBFC7}" dt="2020-02-25T12:05:34.027" v="55"/>
          <ac:spMkLst>
            <pc:docMk/>
            <pc:sldMk cId="4197553585" sldId="330"/>
            <ac:spMk id="2" creationId="{57ADC459-E8DA-405C-A397-CCE1C4B8CE99}"/>
          </ac:spMkLst>
        </pc:spChg>
        <pc:spChg chg="add mod">
          <ac:chgData name="Gergely Kalapos" userId="b905280d056d6229" providerId="LiveId" clId="{C643F399-A589-4D87-8BE5-B506701DBFC7}" dt="2020-02-25T12:06:24.937" v="123" actId="1076"/>
          <ac:spMkLst>
            <pc:docMk/>
            <pc:sldMk cId="4197553585" sldId="330"/>
            <ac:spMk id="4" creationId="{E381B5FD-2D3B-4909-AE01-9F8749CD4C5F}"/>
          </ac:spMkLst>
        </pc:spChg>
      </pc:sldChg>
    </pc:docChg>
  </pc:docChgLst>
  <pc:docChgLst>
    <pc:chgData name="Gergely Kalapos" userId="b905280d056d6229" providerId="Windows Live" clId="Web-{25F889C0-0890-4C90-81C4-387B576FFF49}"/>
    <pc:docChg chg="modSld">
      <pc:chgData name="Gergely Kalapos" userId="b905280d056d6229" providerId="Windows Live" clId="Web-{25F889C0-0890-4C90-81C4-387B576FFF49}" dt="2020-02-24T13:14:01.783" v="3" actId="20577"/>
      <pc:docMkLst>
        <pc:docMk/>
      </pc:docMkLst>
      <pc:sldChg chg="modSp">
        <pc:chgData name="Gergely Kalapos" userId="b905280d056d6229" providerId="Windows Live" clId="Web-{25F889C0-0890-4C90-81C4-387B576FFF49}" dt="2020-02-24T13:14:01.783" v="2" actId="20577"/>
        <pc:sldMkLst>
          <pc:docMk/>
          <pc:sldMk cId="0" sldId="259"/>
        </pc:sldMkLst>
        <pc:spChg chg="mod">
          <ac:chgData name="Gergely Kalapos" userId="b905280d056d6229" providerId="Windows Live" clId="Web-{25F889C0-0890-4C90-81C4-387B576FFF49}" dt="2020-02-24T13:14:01.783" v="2" actId="20577"/>
          <ac:spMkLst>
            <pc:docMk/>
            <pc:sldMk cId="0" sldId="259"/>
            <ac:spMk id="187" creationId="{00000000-0000-0000-0000-000000000000}"/>
          </ac:spMkLst>
        </pc:spChg>
      </pc:sldChg>
    </pc:docChg>
  </pc:docChgLst>
  <pc:docChgLst>
    <pc:chgData name="Gergely Kalapos" userId="b905280d056d6229" providerId="LiveId" clId="{4F12E515-501C-4174-951B-BB37B9CCC2B1}"/>
    <pc:docChg chg="undo custSel delSld modSld sldOrd">
      <pc:chgData name="Gergely Kalapos" userId="b905280d056d6229" providerId="LiveId" clId="{4F12E515-501C-4174-951B-BB37B9CCC2B1}" dt="2020-02-26T15:09:23.258" v="251" actId="20577"/>
      <pc:docMkLst>
        <pc:docMk/>
      </pc:docMkLst>
      <pc:sldChg chg="modSp">
        <pc:chgData name="Gergely Kalapos" userId="b905280d056d6229" providerId="LiveId" clId="{4F12E515-501C-4174-951B-BB37B9CCC2B1}" dt="2020-02-26T10:24:20.474" v="188" actId="20577"/>
        <pc:sldMkLst>
          <pc:docMk/>
          <pc:sldMk cId="0" sldId="257"/>
        </pc:sldMkLst>
        <pc:spChg chg="mod">
          <ac:chgData name="Gergely Kalapos" userId="b905280d056d6229" providerId="LiveId" clId="{4F12E515-501C-4174-951B-BB37B9CCC2B1}" dt="2020-02-26T10:24:20.474" v="188" actId="20577"/>
          <ac:spMkLst>
            <pc:docMk/>
            <pc:sldMk cId="0" sldId="257"/>
            <ac:spMk id="177" creationId="{00000000-0000-0000-0000-000000000000}"/>
          </ac:spMkLst>
        </pc:spChg>
        <pc:spChg chg="mod">
          <ac:chgData name="Gergely Kalapos" userId="b905280d056d6229" providerId="LiveId" clId="{4F12E515-501C-4174-951B-BB37B9CCC2B1}" dt="2020-02-26T10:23:13.009" v="158" actId="1076"/>
          <ac:spMkLst>
            <pc:docMk/>
            <pc:sldMk cId="0" sldId="257"/>
            <ac:spMk id="178" creationId="{00000000-0000-0000-0000-000000000000}"/>
          </ac:spMkLst>
        </pc:spChg>
        <pc:spChg chg="mod">
          <ac:chgData name="Gergely Kalapos" userId="b905280d056d6229" providerId="LiveId" clId="{4F12E515-501C-4174-951B-BB37B9CCC2B1}" dt="2020-02-26T10:23:08.797" v="157" actId="1076"/>
          <ac:spMkLst>
            <pc:docMk/>
            <pc:sldMk cId="0" sldId="257"/>
            <ac:spMk id="179" creationId="{00000000-0000-0000-0000-000000000000}"/>
          </ac:spMkLst>
        </pc:spChg>
        <pc:spChg chg="mod">
          <ac:chgData name="Gergely Kalapos" userId="b905280d056d6229" providerId="LiveId" clId="{4F12E515-501C-4174-951B-BB37B9CCC2B1}" dt="2020-02-26T10:23:27.107" v="159" actId="1076"/>
          <ac:spMkLst>
            <pc:docMk/>
            <pc:sldMk cId="0" sldId="257"/>
            <ac:spMk id="180" creationId="{00000000-0000-0000-0000-000000000000}"/>
          </ac:spMkLst>
        </pc:spChg>
      </pc:sldChg>
      <pc:sldChg chg="modSp">
        <pc:chgData name="Gergely Kalapos" userId="b905280d056d6229" providerId="LiveId" clId="{4F12E515-501C-4174-951B-BB37B9CCC2B1}" dt="2020-02-26T10:25:02.777" v="191" actId="1076"/>
        <pc:sldMkLst>
          <pc:docMk/>
          <pc:sldMk cId="0" sldId="259"/>
        </pc:sldMkLst>
        <pc:spChg chg="mod">
          <ac:chgData name="Gergely Kalapos" userId="b905280d056d6229" providerId="LiveId" clId="{4F12E515-501C-4174-951B-BB37B9CCC2B1}" dt="2020-02-26T10:25:02.777" v="191" actId="1076"/>
          <ac:spMkLst>
            <pc:docMk/>
            <pc:sldMk cId="0" sldId="259"/>
            <ac:spMk id="187" creationId="{00000000-0000-0000-0000-000000000000}"/>
          </ac:spMkLst>
        </pc:spChg>
      </pc:sldChg>
      <pc:sldChg chg="modSp">
        <pc:chgData name="Gergely Kalapos" userId="b905280d056d6229" providerId="LiveId" clId="{4F12E515-501C-4174-951B-BB37B9CCC2B1}" dt="2020-02-26T10:27:44.956" v="192" actId="14100"/>
        <pc:sldMkLst>
          <pc:docMk/>
          <pc:sldMk cId="0" sldId="262"/>
        </pc:sldMkLst>
        <pc:spChg chg="mod">
          <ac:chgData name="Gergely Kalapos" userId="b905280d056d6229" providerId="LiveId" clId="{4F12E515-501C-4174-951B-BB37B9CCC2B1}" dt="2020-02-26T10:27:44.956" v="192" actId="14100"/>
          <ac:spMkLst>
            <pc:docMk/>
            <pc:sldMk cId="0" sldId="262"/>
            <ac:spMk id="203" creationId="{00000000-0000-0000-0000-000000000000}"/>
          </ac:spMkLst>
        </pc:spChg>
      </pc:sldChg>
      <pc:sldChg chg="modSp">
        <pc:chgData name="Gergely Kalapos" userId="b905280d056d6229" providerId="LiveId" clId="{4F12E515-501C-4174-951B-BB37B9CCC2B1}" dt="2020-02-25T21:46:10.296" v="20" actId="20577"/>
        <pc:sldMkLst>
          <pc:docMk/>
          <pc:sldMk cId="0" sldId="263"/>
        </pc:sldMkLst>
        <pc:spChg chg="mod">
          <ac:chgData name="Gergely Kalapos" userId="b905280d056d6229" providerId="LiveId" clId="{4F12E515-501C-4174-951B-BB37B9CCC2B1}" dt="2020-02-25T21:46:10.296" v="20" actId="20577"/>
          <ac:spMkLst>
            <pc:docMk/>
            <pc:sldMk cId="0" sldId="263"/>
            <ac:spMk id="209" creationId="{00000000-0000-0000-0000-000000000000}"/>
          </ac:spMkLst>
        </pc:spChg>
      </pc:sldChg>
      <pc:sldChg chg="modSp">
        <pc:chgData name="Gergely Kalapos" userId="b905280d056d6229" providerId="LiveId" clId="{4F12E515-501C-4174-951B-BB37B9CCC2B1}" dt="2020-02-25T21:01:40.799" v="0" actId="1076"/>
        <pc:sldMkLst>
          <pc:docMk/>
          <pc:sldMk cId="0" sldId="282"/>
        </pc:sldMkLst>
        <pc:spChg chg="mod">
          <ac:chgData name="Gergely Kalapos" userId="b905280d056d6229" providerId="LiveId" clId="{4F12E515-501C-4174-951B-BB37B9CCC2B1}" dt="2020-02-25T21:01:40.799" v="0" actId="1076"/>
          <ac:spMkLst>
            <pc:docMk/>
            <pc:sldMk cId="0" sldId="282"/>
            <ac:spMk id="286" creationId="{00000000-0000-0000-0000-000000000000}"/>
          </ac:spMkLst>
        </pc:spChg>
      </pc:sldChg>
      <pc:sldChg chg="modSp ord">
        <pc:chgData name="Gergely Kalapos" userId="b905280d056d6229" providerId="LiveId" clId="{4F12E515-501C-4174-951B-BB37B9CCC2B1}" dt="2020-02-25T21:44:52.750" v="2" actId="1076"/>
        <pc:sldMkLst>
          <pc:docMk/>
          <pc:sldMk cId="0" sldId="285"/>
        </pc:sldMkLst>
        <pc:spChg chg="mod">
          <ac:chgData name="Gergely Kalapos" userId="b905280d056d6229" providerId="LiveId" clId="{4F12E515-501C-4174-951B-BB37B9CCC2B1}" dt="2020-02-25T21:44:52.750" v="2" actId="1076"/>
          <ac:spMkLst>
            <pc:docMk/>
            <pc:sldMk cId="0" sldId="285"/>
            <ac:spMk id="296" creationId="{00000000-0000-0000-0000-000000000000}"/>
          </ac:spMkLst>
        </pc:spChg>
      </pc:sldChg>
      <pc:sldChg chg="del">
        <pc:chgData name="Gergely Kalapos" userId="b905280d056d6229" providerId="LiveId" clId="{4F12E515-501C-4174-951B-BB37B9CCC2B1}" dt="2020-02-25T22:07:50.910" v="102" actId="2696"/>
        <pc:sldMkLst>
          <pc:docMk/>
          <pc:sldMk cId="0" sldId="288"/>
        </pc:sldMkLst>
      </pc:sldChg>
      <pc:sldChg chg="modSp">
        <pc:chgData name="Gergely Kalapos" userId="b905280d056d6229" providerId="LiveId" clId="{4F12E515-501C-4174-951B-BB37B9CCC2B1}" dt="2020-02-26T15:09:23.258" v="251" actId="20577"/>
        <pc:sldMkLst>
          <pc:docMk/>
          <pc:sldMk cId="0" sldId="307"/>
        </pc:sldMkLst>
        <pc:spChg chg="mod">
          <ac:chgData name="Gergely Kalapos" userId="b905280d056d6229" providerId="LiveId" clId="{4F12E515-501C-4174-951B-BB37B9CCC2B1}" dt="2020-02-26T15:09:23.258" v="251" actId="20577"/>
          <ac:spMkLst>
            <pc:docMk/>
            <pc:sldMk cId="0" sldId="307"/>
            <ac:spMk id="507" creationId="{00000000-0000-0000-0000-000000000000}"/>
          </ac:spMkLst>
        </pc:spChg>
      </pc:sldChg>
      <pc:sldChg chg="addSp delSp modSp modAnim">
        <pc:chgData name="Gergely Kalapos" userId="b905280d056d6229" providerId="LiveId" clId="{4F12E515-501C-4174-951B-BB37B9CCC2B1}" dt="2020-02-26T10:45:31.421" v="244"/>
        <pc:sldMkLst>
          <pc:docMk/>
          <pc:sldMk cId="419566160" sldId="311"/>
        </pc:sldMkLst>
        <pc:spChg chg="add mod">
          <ac:chgData name="Gergely Kalapos" userId="b905280d056d6229" providerId="LiveId" clId="{4F12E515-501C-4174-951B-BB37B9CCC2B1}" dt="2020-02-26T10:44:43.201" v="239" actId="164"/>
          <ac:spMkLst>
            <pc:docMk/>
            <pc:sldMk cId="419566160" sldId="311"/>
            <ac:spMk id="2" creationId="{35209EA1-7809-487F-BF5A-627E6E3504F3}"/>
          </ac:spMkLst>
        </pc:spChg>
        <pc:spChg chg="add mod">
          <ac:chgData name="Gergely Kalapos" userId="b905280d056d6229" providerId="LiveId" clId="{4F12E515-501C-4174-951B-BB37B9CCC2B1}" dt="2020-02-26T10:44:43.201" v="239" actId="164"/>
          <ac:spMkLst>
            <pc:docMk/>
            <pc:sldMk cId="419566160" sldId="311"/>
            <ac:spMk id="17" creationId="{944A55CA-175B-4D7D-9DCA-79AAC175850D}"/>
          </ac:spMkLst>
        </pc:spChg>
        <pc:spChg chg="add mod">
          <ac:chgData name="Gergely Kalapos" userId="b905280d056d6229" providerId="LiveId" clId="{4F12E515-501C-4174-951B-BB37B9CCC2B1}" dt="2020-02-26T10:44:43.201" v="239" actId="164"/>
          <ac:spMkLst>
            <pc:docMk/>
            <pc:sldMk cId="419566160" sldId="311"/>
            <ac:spMk id="18" creationId="{D49396A7-D030-43DD-B36E-12BA00D293AD}"/>
          </ac:spMkLst>
        </pc:spChg>
        <pc:spChg chg="mod">
          <ac:chgData name="Gergely Kalapos" userId="b905280d056d6229" providerId="LiveId" clId="{4F12E515-501C-4174-951B-BB37B9CCC2B1}" dt="2020-02-26T10:41:27.483" v="213" actId="113"/>
          <ac:spMkLst>
            <pc:docMk/>
            <pc:sldMk cId="419566160" sldId="311"/>
            <ac:spMk id="471" creationId="{00000000-0000-0000-0000-000000000000}"/>
          </ac:spMkLst>
        </pc:spChg>
        <pc:spChg chg="mod">
          <ac:chgData name="Gergely Kalapos" userId="b905280d056d6229" providerId="LiveId" clId="{4F12E515-501C-4174-951B-BB37B9CCC2B1}" dt="2020-02-26T10:43:39.628" v="235" actId="1076"/>
          <ac:spMkLst>
            <pc:docMk/>
            <pc:sldMk cId="419566160" sldId="311"/>
            <ac:spMk id="472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4:43.201" v="239" actId="164"/>
          <ac:spMkLst>
            <pc:docMk/>
            <pc:sldMk cId="419566160" sldId="311"/>
            <ac:spMk id="473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74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75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76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77" creationId="{00000000-0000-0000-0000-000000000000}"/>
          </ac:spMkLst>
        </pc:spChg>
        <pc:spChg chg="del">
          <ac:chgData name="Gergely Kalapos" userId="b905280d056d6229" providerId="LiveId" clId="{4F12E515-501C-4174-951B-BB37B9CCC2B1}" dt="2020-02-26T10:42:47.056" v="233" actId="478"/>
          <ac:spMkLst>
            <pc:docMk/>
            <pc:sldMk cId="419566160" sldId="311"/>
            <ac:spMk id="478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79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80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81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82" creationId="{00000000-0000-0000-0000-000000000000}"/>
          </ac:spMkLst>
        </pc:spChg>
        <pc:grpChg chg="add mod">
          <ac:chgData name="Gergely Kalapos" userId="b905280d056d6229" providerId="LiveId" clId="{4F12E515-501C-4174-951B-BB37B9CCC2B1}" dt="2020-02-26T10:44:03.925" v="237" actId="164"/>
          <ac:grpSpMkLst>
            <pc:docMk/>
            <pc:sldMk cId="419566160" sldId="311"/>
            <ac:grpSpMk id="3" creationId="{A6EAFB78-3CE4-482D-BFF2-B5D3AA096DA5}"/>
          </ac:grpSpMkLst>
        </pc:grpChg>
        <pc:grpChg chg="add mod">
          <ac:chgData name="Gergely Kalapos" userId="b905280d056d6229" providerId="LiveId" clId="{4F12E515-501C-4174-951B-BB37B9CCC2B1}" dt="2020-02-26T10:44:43.201" v="239" actId="164"/>
          <ac:grpSpMkLst>
            <pc:docMk/>
            <pc:sldMk cId="419566160" sldId="311"/>
            <ac:grpSpMk id="4" creationId="{4C844CC4-1141-444D-A7A2-09E5F7175062}"/>
          </ac:grpSpMkLst>
        </pc:grpChg>
        <pc:grpChg chg="add mod">
          <ac:chgData name="Gergely Kalapos" userId="b905280d056d6229" providerId="LiveId" clId="{4F12E515-501C-4174-951B-BB37B9CCC2B1}" dt="2020-02-26T10:45:13.521" v="242" actId="164"/>
          <ac:grpSpMkLst>
            <pc:docMk/>
            <pc:sldMk cId="419566160" sldId="311"/>
            <ac:grpSpMk id="5" creationId="{DC6284CD-F74E-47CB-9CB5-1723B1A1F651}"/>
          </ac:grpSpMkLst>
        </pc:grpChg>
        <pc:grpChg chg="del mod">
          <ac:chgData name="Gergely Kalapos" userId="b905280d056d6229" providerId="LiveId" clId="{4F12E515-501C-4174-951B-BB37B9CCC2B1}" dt="2020-02-26T10:44:20.345" v="238" actId="165"/>
          <ac:grpSpMkLst>
            <pc:docMk/>
            <pc:sldMk cId="419566160" sldId="311"/>
            <ac:grpSpMk id="483" creationId="{00000000-0000-0000-0000-000000000000}"/>
          </ac:grpSpMkLst>
        </pc:grpChg>
      </pc:sldChg>
      <pc:sldChg chg="modSp modAnim">
        <pc:chgData name="Gergely Kalapos" userId="b905280d056d6229" providerId="LiveId" clId="{4F12E515-501C-4174-951B-BB37B9CCC2B1}" dt="2020-02-26T10:40:40.902" v="212" actId="1076"/>
        <pc:sldMkLst>
          <pc:docMk/>
          <pc:sldMk cId="797826355" sldId="312"/>
        </pc:sldMkLst>
        <pc:spChg chg="mod">
          <ac:chgData name="Gergely Kalapos" userId="b905280d056d6229" providerId="LiveId" clId="{4F12E515-501C-4174-951B-BB37B9CCC2B1}" dt="2020-02-26T10:40:25.925" v="211" actId="1076"/>
          <ac:spMkLst>
            <pc:docMk/>
            <pc:sldMk cId="797826355" sldId="312"/>
            <ac:spMk id="466" creationId="{00000000-0000-0000-0000-000000000000}"/>
          </ac:spMkLst>
        </pc:spChg>
        <pc:spChg chg="mod">
          <ac:chgData name="Gergely Kalapos" userId="b905280d056d6229" providerId="LiveId" clId="{4F12E515-501C-4174-951B-BB37B9CCC2B1}" dt="2020-02-26T10:40:25.925" v="211" actId="1076"/>
          <ac:spMkLst>
            <pc:docMk/>
            <pc:sldMk cId="797826355" sldId="312"/>
            <ac:spMk id="467" creationId="{00000000-0000-0000-0000-000000000000}"/>
          </ac:spMkLst>
        </pc:spChg>
        <pc:spChg chg="mod">
          <ac:chgData name="Gergely Kalapos" userId="b905280d056d6229" providerId="LiveId" clId="{4F12E515-501C-4174-951B-BB37B9CCC2B1}" dt="2020-02-26T10:40:40.902" v="212" actId="1076"/>
          <ac:spMkLst>
            <pc:docMk/>
            <pc:sldMk cId="797826355" sldId="312"/>
            <ac:spMk id="468" creationId="{00000000-0000-0000-0000-000000000000}"/>
          </ac:spMkLst>
        </pc:spChg>
      </pc:sldChg>
      <pc:sldChg chg="modAnim">
        <pc:chgData name="Gergely Kalapos" userId="b905280d056d6229" providerId="LiveId" clId="{4F12E515-501C-4174-951B-BB37B9CCC2B1}" dt="2020-02-26T10:37:41.658" v="201"/>
        <pc:sldMkLst>
          <pc:docMk/>
          <pc:sldMk cId="3100875803" sldId="314"/>
        </pc:sldMkLst>
      </pc:sldChg>
      <pc:sldChg chg="modSp">
        <pc:chgData name="Gergely Kalapos" userId="b905280d056d6229" providerId="LiveId" clId="{4F12E515-501C-4174-951B-BB37B9CCC2B1}" dt="2020-02-26T10:36:04.447" v="200" actId="20577"/>
        <pc:sldMkLst>
          <pc:docMk/>
          <pc:sldMk cId="2169176053" sldId="317"/>
        </pc:sldMkLst>
        <pc:spChg chg="mod">
          <ac:chgData name="Gergely Kalapos" userId="b905280d056d6229" providerId="LiveId" clId="{4F12E515-501C-4174-951B-BB37B9CCC2B1}" dt="2020-02-26T10:36:04.447" v="200" actId="20577"/>
          <ac:spMkLst>
            <pc:docMk/>
            <pc:sldMk cId="2169176053" sldId="317"/>
            <ac:spMk id="382" creationId="{00000000-0000-0000-0000-000000000000}"/>
          </ac:spMkLst>
        </pc:spChg>
      </pc:sldChg>
      <pc:sldChg chg="modSp">
        <pc:chgData name="Gergely Kalapos" userId="b905280d056d6229" providerId="LiveId" clId="{4F12E515-501C-4174-951B-BB37B9CCC2B1}" dt="2020-02-25T21:49:11.315" v="101" actId="20577"/>
        <pc:sldMkLst>
          <pc:docMk/>
          <pc:sldMk cId="864178599" sldId="321"/>
        </pc:sldMkLst>
        <pc:spChg chg="mod">
          <ac:chgData name="Gergely Kalapos" userId="b905280d056d6229" providerId="LiveId" clId="{4F12E515-501C-4174-951B-BB37B9CCC2B1}" dt="2020-02-25T21:49:11.315" v="101" actId="20577"/>
          <ac:spMkLst>
            <pc:docMk/>
            <pc:sldMk cId="864178599" sldId="321"/>
            <ac:spMk id="223" creationId="{00000000-0000-0000-0000-000000000000}"/>
          </ac:spMkLst>
        </pc:spChg>
      </pc:sldChg>
    </pc:docChg>
  </pc:docChgLst>
  <pc:docChgLst>
    <pc:chgData name="Gergely Kalapos" userId="b905280d056d6229" providerId="Windows Live" clId="Web-{19B4C1B4-F169-4099-A0F3-F48428E643EA}"/>
    <pc:docChg chg="">
      <pc:chgData name="Gergely Kalapos" userId="b905280d056d6229" providerId="Windows Live" clId="Web-{19B4C1B4-F169-4099-A0F3-F48428E643EA}" dt="2020-02-23T23:15:42.853" v="0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301361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hyperlink" Target="https://twitter.com/gregkalapos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lnSpc>
                <a:spcPct val="100000"/>
              </a:lnSpc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lIns="71437" tIns="71437" rIns="71437" bIns="71437">
            <a:spAutoFit/>
          </a:bodyPr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2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7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Image"/>
          <p:cNvSpPr>
            <a:spLocks noGrp="1"/>
          </p:cNvSpPr>
          <p:nvPr>
            <p:ph type="pic" idx="13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with subtitle_dark">
    <p:bg>
      <p:bgPr>
        <a:solidFill>
          <a:srgbClr val="003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917151" y="-38173"/>
            <a:ext cx="21231651" cy="2330667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2194560">
              <a:lnSpc>
                <a:spcPct val="80000"/>
              </a:lnSpc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CFD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2" name="Text Placeholder 6"/>
          <p:cNvSpPr txBox="1">
            <a:spLocks noGrp="1"/>
          </p:cNvSpPr>
          <p:nvPr>
            <p:ph type="body" sz="quarter" idx="13"/>
          </p:nvPr>
        </p:nvSpPr>
        <p:spPr>
          <a:xfrm>
            <a:off x="917151" y="2042255"/>
            <a:ext cx="21231651" cy="11102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77CC"/>
                </a:solidFill>
              </a:defRPr>
            </a:lvl1pPr>
          </a:lstStyle>
          <a:p>
            <a:r>
              <a:t>Subtitle sentence case</a:t>
            </a:r>
          </a:p>
        </p:txBody>
      </p:sp>
      <p:pic>
        <p:nvPicPr>
          <p:cNvPr id="123" name="elastic_outline_white.png" descr="elastic_outline_whi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6605" y="12848680"/>
            <a:ext cx="2093465" cy="7188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00BF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"/>
          <p:cNvSpPr/>
          <p:nvPr/>
        </p:nvSpPr>
        <p:spPr>
          <a:xfrm>
            <a:off x="-1" y="-1"/>
            <a:ext cx="24384001" cy="137287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33" name="Group 13"/>
          <p:cNvGrpSpPr/>
          <p:nvPr/>
        </p:nvGrpSpPr>
        <p:grpSpPr>
          <a:xfrm>
            <a:off x="11308080" y="1442774"/>
            <a:ext cx="1767841" cy="1540668"/>
            <a:chOff x="0" y="0"/>
            <a:chExt cx="1767840" cy="1540666"/>
          </a:xfrm>
        </p:grpSpPr>
        <p:sp>
          <p:nvSpPr>
            <p:cNvPr id="131" name="Freeform 6"/>
            <p:cNvSpPr/>
            <p:nvPr/>
          </p:nvSpPr>
          <p:spPr>
            <a:xfrm>
              <a:off x="-1" y="-1"/>
              <a:ext cx="822522" cy="1540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65" y="7238"/>
                  </a:moveTo>
                  <a:cubicBezTo>
                    <a:pt x="16729" y="5315"/>
                    <a:pt x="21600" y="4297"/>
                    <a:pt x="21600" y="4297"/>
                  </a:cubicBezTo>
                  <a:cubicBezTo>
                    <a:pt x="17153" y="0"/>
                    <a:pt x="17153" y="0"/>
                    <a:pt x="17153" y="0"/>
                  </a:cubicBezTo>
                  <a:cubicBezTo>
                    <a:pt x="17153" y="0"/>
                    <a:pt x="10800" y="679"/>
                    <a:pt x="5082" y="3845"/>
                  </a:cubicBezTo>
                  <a:cubicBezTo>
                    <a:pt x="0" y="6672"/>
                    <a:pt x="0" y="10743"/>
                    <a:pt x="0" y="10743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0743"/>
                    <a:pt x="21600" y="10743"/>
                    <a:pt x="21600" y="10743"/>
                  </a:cubicBezTo>
                  <a:cubicBezTo>
                    <a:pt x="11435" y="10743"/>
                    <a:pt x="11435" y="10743"/>
                    <a:pt x="11435" y="10743"/>
                  </a:cubicBezTo>
                  <a:cubicBezTo>
                    <a:pt x="11435" y="10743"/>
                    <a:pt x="11435" y="8708"/>
                    <a:pt x="13765" y="7238"/>
                  </a:cubicBezTo>
                  <a:close/>
                </a:path>
              </a:pathLst>
            </a:custGeom>
            <a:solidFill>
              <a:srgbClr val="F16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4800" b="0">
                  <a:solidFill>
                    <a:srgbClr val="F16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" name="Freeform 6"/>
            <p:cNvSpPr/>
            <p:nvPr/>
          </p:nvSpPr>
          <p:spPr>
            <a:xfrm>
              <a:off x="945319" y="-1"/>
              <a:ext cx="822522" cy="1540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65" y="7238"/>
                  </a:moveTo>
                  <a:cubicBezTo>
                    <a:pt x="16729" y="5315"/>
                    <a:pt x="21600" y="4297"/>
                    <a:pt x="21600" y="4297"/>
                  </a:cubicBezTo>
                  <a:cubicBezTo>
                    <a:pt x="17153" y="0"/>
                    <a:pt x="17153" y="0"/>
                    <a:pt x="17153" y="0"/>
                  </a:cubicBezTo>
                  <a:cubicBezTo>
                    <a:pt x="17153" y="0"/>
                    <a:pt x="10800" y="679"/>
                    <a:pt x="5082" y="3845"/>
                  </a:cubicBezTo>
                  <a:cubicBezTo>
                    <a:pt x="0" y="6672"/>
                    <a:pt x="0" y="10743"/>
                    <a:pt x="0" y="10743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0743"/>
                    <a:pt x="21600" y="10743"/>
                    <a:pt x="21600" y="10743"/>
                  </a:cubicBezTo>
                  <a:cubicBezTo>
                    <a:pt x="11435" y="10743"/>
                    <a:pt x="11435" y="10743"/>
                    <a:pt x="11435" y="10743"/>
                  </a:cubicBezTo>
                  <a:cubicBezTo>
                    <a:pt x="11435" y="10743"/>
                    <a:pt x="11435" y="8708"/>
                    <a:pt x="13765" y="7238"/>
                  </a:cubicBezTo>
                  <a:close/>
                </a:path>
              </a:pathLst>
            </a:custGeom>
            <a:solidFill>
              <a:srgbClr val="F16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3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78666" y="11454819"/>
            <a:ext cx="18628020" cy="1382873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3600">
                <a:solidFill>
                  <a:srgbClr val="F16000"/>
                </a:solidFill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r>
              <a:t>Author Name Here</a:t>
            </a:r>
          </a:p>
        </p:txBody>
      </p:sp>
      <p:sp>
        <p:nvSpPr>
          <p:cNvPr id="135" name="Text Placeholder 1"/>
          <p:cNvSpPr txBox="1">
            <a:spLocks noGrp="1"/>
          </p:cNvSpPr>
          <p:nvPr>
            <p:ph type="body" sz="half" idx="14"/>
          </p:nvPr>
        </p:nvSpPr>
        <p:spPr>
          <a:xfrm>
            <a:off x="2887810" y="3938272"/>
            <a:ext cx="18609735" cy="684740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9600">
                <a:solidFill>
                  <a:srgbClr val="F16000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r>
              <a:t>Place a quote from someone really, really important and it will shrink to fit this space…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/>
          <p:cNvSpPr txBox="1">
            <a:spLocks noGrp="1"/>
          </p:cNvSpPr>
          <p:nvPr>
            <p:ph type="body" sz="half" idx="13"/>
          </p:nvPr>
        </p:nvSpPr>
        <p:spPr>
          <a:xfrm>
            <a:off x="1727199" y="3770965"/>
            <a:ext cx="20929601" cy="6186769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 sz="9600">
                <a:solidFill>
                  <a:srgbClr val="F16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Transition Slide Title </a:t>
            </a:r>
            <a:br/>
            <a:r>
              <a:t>Short and Sweet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tho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xfrm>
            <a:off x="708000" y="9033665"/>
            <a:ext cx="10787200" cy="3952801"/>
          </a:xfrm>
          <a:prstGeom prst="rect">
            <a:avLst/>
          </a:prstGeom>
        </p:spPr>
        <p:txBody>
          <a:bodyPr lIns="182849" tIns="182849" rIns="182849" bIns="182849" anchor="t"/>
          <a:lstStyle>
            <a:lvl1pPr defTabSz="1828860">
              <a:defRPr sz="6400" b="0">
                <a:solidFill>
                  <a:srgbClr val="4285F4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172002" y="1931205"/>
            <a:ext cx="10232001" cy="9853602"/>
          </a:xfrm>
          <a:prstGeom prst="rect">
            <a:avLst/>
          </a:prstGeom>
        </p:spPr>
        <p:txBody>
          <a:bodyPr lIns="182849" tIns="182849" rIns="182849" bIns="182849" anchor="ctr"/>
          <a:lstStyle>
            <a:lvl1pPr marL="457215" indent="-457215" defTabSz="1828860">
              <a:spcBef>
                <a:spcPts val="0"/>
              </a:spcBef>
              <a:buClr>
                <a:srgbClr val="FFFFFF"/>
              </a:buClr>
              <a:buFont typeface="Trebuchet MS"/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88608" indent="-631393" defTabSz="1828860">
              <a:spcBef>
                <a:spcPts val="0"/>
              </a:spcBef>
              <a:buClr>
                <a:srgbClr val="FFFFFF"/>
              </a:buClr>
              <a:buFont typeface="Trebuchet MS"/>
              <a:buChar char="•"/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577393" indent="-662963" defTabSz="1828860">
              <a:spcBef>
                <a:spcPts val="0"/>
              </a:spcBef>
              <a:buClr>
                <a:srgbClr val="FFFFFF"/>
              </a:buClr>
              <a:buFont typeface="Trebuchet MS"/>
              <a:buChar char="•"/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108270" indent="-736625" defTabSz="1828860">
              <a:spcBef>
                <a:spcPts val="0"/>
              </a:spcBef>
              <a:buClr>
                <a:srgbClr val="FFFFFF"/>
              </a:buClr>
              <a:buFont typeface="Trebuchet MS"/>
              <a:buChar char="•"/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565485" indent="-736625" defTabSz="1828860">
              <a:spcBef>
                <a:spcPts val="0"/>
              </a:spcBef>
              <a:buClr>
                <a:srgbClr val="FFFFFF"/>
              </a:buClr>
              <a:buFont typeface="Trebuchet MS"/>
              <a:buChar char="•"/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53" name="Shape 132" descr="Shape 132"/>
          <p:cNvPicPr>
            <a:picLocks noChangeAspect="1"/>
          </p:cNvPicPr>
          <p:nvPr/>
        </p:nvPicPr>
        <p:blipFill>
          <a:blip r:embed="rId2"/>
          <a:srcRect r="1" b="1"/>
          <a:stretch>
            <a:fillRect/>
          </a:stretch>
        </p:blipFill>
        <p:spPr>
          <a:xfrm>
            <a:off x="3188493" y="2447939"/>
            <a:ext cx="5826126" cy="6109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0" y="-57911"/>
            <a:ext cx="24384000" cy="2651127"/>
          </a:xfrm>
          <a:prstGeom prst="rect">
            <a:avLst/>
          </a:prstGeom>
        </p:spPr>
        <p:txBody>
          <a:bodyPr lIns="91439" tIns="91439" rIns="91439" bIns="91439"/>
          <a:lstStyle>
            <a:lvl1pPr defTabSz="1828860">
              <a:defRPr b="0">
                <a:solidFill>
                  <a:srgbClr val="C2464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Body Level One…"/>
          <p:cNvSpPr txBox="1">
            <a:spLocks noGrp="1"/>
          </p:cNvSpPr>
          <p:nvPr>
            <p:ph type="body" idx="1"/>
          </p:nvPr>
        </p:nvSpPr>
        <p:spPr>
          <a:xfrm>
            <a:off x="1076960" y="3098118"/>
            <a:ext cx="22087840" cy="9961413"/>
          </a:xfrm>
          <a:prstGeom prst="rect">
            <a:avLst/>
          </a:prstGeom>
        </p:spPr>
        <p:txBody>
          <a:bodyPr lIns="91439" tIns="91439" rIns="91439" bIns="91439"/>
          <a:lstStyle>
            <a:lvl1pPr marL="457215" indent="-457215" defTabSz="1828860">
              <a:spcBef>
                <a:spcPts val="3600"/>
              </a:spcBef>
              <a:buClrTx/>
              <a:defRPr sz="5600">
                <a:latin typeface="Segoe UI"/>
                <a:ea typeface="Segoe UI"/>
                <a:cs typeface="Segoe UI"/>
                <a:sym typeface="Segoe UI"/>
              </a:defRPr>
            </a:lvl1pPr>
            <a:lvl2pPr marL="990633" indent="-533418" defTabSz="1828860">
              <a:spcBef>
                <a:spcPts val="3600"/>
              </a:spcBef>
              <a:buClrTx/>
              <a:buChar char="•"/>
              <a:defRPr sz="5600">
                <a:latin typeface="Segoe UI"/>
                <a:ea typeface="Segoe UI"/>
                <a:cs typeface="Segoe UI"/>
                <a:sym typeface="Segoe UI"/>
              </a:defRPr>
            </a:lvl2pPr>
            <a:lvl3pPr marL="1554532" indent="-640102" defTabSz="1828860">
              <a:spcBef>
                <a:spcPts val="3600"/>
              </a:spcBef>
              <a:buClrTx/>
              <a:buChar char="•"/>
              <a:defRPr sz="5600">
                <a:latin typeface="Segoe UI"/>
                <a:ea typeface="Segoe UI"/>
                <a:cs typeface="Segoe UI"/>
                <a:sym typeface="Segoe UI"/>
              </a:defRPr>
            </a:lvl3pPr>
            <a:lvl4pPr marL="2082869" indent="-711224" defTabSz="1828860">
              <a:spcBef>
                <a:spcPts val="3600"/>
              </a:spcBef>
              <a:buClrTx/>
              <a:buChar char="•"/>
              <a:defRPr sz="5600">
                <a:latin typeface="Segoe UI"/>
                <a:ea typeface="Segoe UI"/>
                <a:cs typeface="Segoe UI"/>
                <a:sym typeface="Segoe UI"/>
              </a:defRPr>
            </a:lvl4pPr>
            <a:lvl5pPr marL="2540084" indent="-711224" defTabSz="1828860">
              <a:spcBef>
                <a:spcPts val="3600"/>
              </a:spcBef>
              <a:buClrTx/>
              <a:buChar char="•"/>
              <a:defRPr sz="5600">
                <a:latin typeface="Segoe UI"/>
                <a:ea typeface="Segoe UI"/>
                <a:cs typeface="Segoe UI"/>
                <a:sym typeface="Segoe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lnSpc>
                <a:spcPct val="100000"/>
              </a:lnSpc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00000"/>
              </a:lnSpc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lnSpc>
                <a:spcPct val="100000"/>
              </a:lnSpc>
              <a:defRPr sz="8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00000"/>
              </a:lnSpc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00000"/>
              </a:lnSpc>
              <a:defRPr sz="11200" b="0">
                <a:solidFill>
                  <a:srgbClr val="F16000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1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defRPr sz="440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marL="10556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lvl2pPr>
            <a:lvl3pPr marL="1500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lvl3pPr>
            <a:lvl4pPr marL="19446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lvl4pPr>
            <a:lvl5pPr marL="2389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Triangle"/>
          <p:cNvSpPr/>
          <p:nvPr/>
        </p:nvSpPr>
        <p:spPr>
          <a:xfrm flipH="1">
            <a:off x="-326085" y="12475182"/>
            <a:ext cx="24748768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E5E5E">
              <a:alpha val="27163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9" name="@gregkalapos"/>
          <p:cNvSpPr txBox="1"/>
          <p:nvPr/>
        </p:nvSpPr>
        <p:spPr>
          <a:xfrm>
            <a:off x="20889917" y="12842383"/>
            <a:ext cx="2739629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latin typeface="Segoe UI"/>
                <a:ea typeface="Segoe UI"/>
                <a:cs typeface="Segoe UI"/>
                <a:sym typeface="Segoe UI"/>
                <a:hlinkClick r:id="rId2"/>
              </a:defRPr>
            </a:lvl1pPr>
          </a:lstStyle>
          <a:p>
            <a:r>
              <a:rPr>
                <a:hlinkClick r:id="rId2"/>
              </a:rPr>
              <a:t>@gregkalapos</a:t>
            </a:r>
          </a:p>
        </p:txBody>
      </p:sp>
      <p:pic>
        <p:nvPicPr>
          <p:cNvPr id="6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0" y="13002285"/>
            <a:ext cx="478750" cy="478750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half" idx="13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00000"/>
              </a:lnSpc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465364" indent="-465364" defTabSz="821531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8264" indent="-465364" defTabSz="821531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51164" indent="-465364" defTabSz="821531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4064" indent="-465364" defTabSz="821531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36964" indent="-465364" defTabSz="821531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1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Image"/>
          <p:cNvSpPr>
            <a:spLocks noGrp="1"/>
          </p:cNvSpPr>
          <p:nvPr>
            <p:ph type="pic" sz="quarter" idx="13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sz="quarter" idx="14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8" name="Image"/>
          <p:cNvSpPr>
            <a:spLocks noGrp="1"/>
          </p:cNvSpPr>
          <p:nvPr>
            <p:ph type="pic" idx="15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727199" y="3770965"/>
            <a:ext cx="20929601" cy="618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19" tIns="121919" rIns="121919" bIns="1219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199" y="3200399"/>
            <a:ext cx="21945601" cy="9051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19" tIns="121919" rIns="121919" bIns="1219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66914" y="12960352"/>
            <a:ext cx="623824" cy="637541"/>
          </a:xfrm>
          <a:prstGeom prst="rect">
            <a:avLst/>
          </a:prstGeom>
          <a:ln w="12700">
            <a:miter lim="400000"/>
          </a:ln>
        </p:spPr>
        <p:txBody>
          <a:bodyPr wrap="none" lIns="121919" tIns="121919" rIns="121919" bIns="121919">
            <a:spAutoFit/>
          </a:bodyPr>
          <a:lstStyle>
            <a:lvl1pPr algn="l" defTabSz="2438400">
              <a:defRPr sz="2600" b="0">
                <a:solidFill>
                  <a:srgbClr val="90909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600" marR="0" indent="-609600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•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1pPr>
      <a:lvl2pPr marL="1050473" marR="0" indent="-593273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‒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2pPr>
      <a:lvl3pPr marL="1606551" marR="0" indent="-692151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‒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3pPr>
      <a:lvl4pPr marL="2063751" marR="0" indent="-692151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‒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4pPr>
      <a:lvl5pPr marL="2438400" marR="0" indent="-609600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»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5pPr>
      <a:lvl6pPr marL="2834639" marR="0" indent="-548639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•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6pPr>
      <a:lvl7pPr marL="3291840" marR="0" indent="-548640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•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7pPr>
      <a:lvl8pPr marL="3749040" marR="0" indent="-548640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•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8pPr>
      <a:lvl9pPr marL="4206240" marR="0" indent="-548640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•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twitter.com/mipsytipsy/status/1044666259898593282?lang=en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tnetstammtisch.at/" TargetMode="Externa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fixer.io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fixer.io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T7xQom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trace-context/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open-telemetry/opentelemetry-dotnet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azure-monitor/app/api-custom-events-metrics" TargetMode="External"/><Relationship Id="rId3" Type="http://schemas.openxmlformats.org/officeDocument/2006/relationships/hyperlink" Target="http://www.kalapos.net" TargetMode="External"/><Relationship Id="rId7" Type="http://schemas.openxmlformats.org/officeDocument/2006/relationships/hyperlink" Target="https://www.elastic.co/guide/en/apm/agent/dotnet/current/index.html" TargetMode="External"/><Relationship Id="rId2" Type="http://schemas.openxmlformats.org/officeDocument/2006/relationships/hyperlink" Target="https://twitter.com/gregkalapo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g3SZxsskZE0&amp;t=38s" TargetMode="External"/><Relationship Id="rId5" Type="http://schemas.openxmlformats.org/officeDocument/2006/relationships/hyperlink" Target="https://www.youtube.com/watch?v=g7XSEdriSFM" TargetMode="External"/><Relationship Id="rId10" Type="http://schemas.openxmlformats.org/officeDocument/2006/relationships/hyperlink" Target="https://opentelemetry.io" TargetMode="External"/><Relationship Id="rId4" Type="http://schemas.openxmlformats.org/officeDocument/2006/relationships/hyperlink" Target="https://bit.ly/2T7xQom" TargetMode="External"/><Relationship Id="rId9" Type="http://schemas.openxmlformats.org/officeDocument/2006/relationships/hyperlink" Target="https://www.w3.org/TR/trace-context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regkalapos" TargetMode="External"/><Relationship Id="rId2" Type="http://schemas.openxmlformats.org/officeDocument/2006/relationships/hyperlink" Target="https://github.com/gregkalapos/StateOfObservabilityInDotNet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www.kalapos.ne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fixer.io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7C42A-083E-44B5-9DF6-CB1D5A46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state of Observability in .NET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B67EF-3511-462F-B3EA-05444A7EA14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lIns="71437" tIns="71437" rIns="71437" bIns="71437" anchor="t">
            <a:normAutofit/>
          </a:bodyPr>
          <a:lstStyle/>
          <a:p>
            <a:r>
              <a:rPr lang="en-US"/>
              <a:t>Tracing .NET applications in production</a:t>
            </a:r>
          </a:p>
        </p:txBody>
      </p:sp>
      <p:sp>
        <p:nvSpPr>
          <p:cNvPr id="5" name="Gergely Kalapos Elastic">
            <a:extLst>
              <a:ext uri="{FF2B5EF4-FFF2-40B4-BE49-F238E27FC236}">
                <a16:creationId xmlns:a16="http://schemas.microsoft.com/office/drawing/2014/main" id="{FF528C0C-AB93-4327-AD42-794985D555A5}"/>
              </a:ext>
            </a:extLst>
          </p:cNvPr>
          <p:cNvSpPr txBox="1">
            <a:spLocks/>
          </p:cNvSpPr>
          <p:nvPr/>
        </p:nvSpPr>
        <p:spPr>
          <a:xfrm>
            <a:off x="563703" y="11148300"/>
            <a:ext cx="6820604" cy="1997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>
            <a:normAutofit/>
          </a:bodyPr>
          <a:lstStyle>
            <a:lvl1pPr marL="0" marR="0" indent="0" algn="ctr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4639" marR="0" indent="-548639" algn="l" defTabSz="243840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77CC"/>
              </a:buClr>
              <a:buSzPct val="100000"/>
              <a:buFont typeface="Arial"/>
              <a:buChar char="•"/>
              <a:tabLst/>
              <a:defRPr sz="4800" b="0" i="0" u="none" strike="noStrike" cap="none" spc="0" baseline="0">
                <a:solidFill>
                  <a:srgbClr val="595959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3291840" marR="0" indent="-548640" algn="l" defTabSz="243840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77CC"/>
              </a:buClr>
              <a:buSzPct val="100000"/>
              <a:buFont typeface="Arial"/>
              <a:buChar char="•"/>
              <a:tabLst/>
              <a:defRPr sz="4800" b="0" i="0" u="none" strike="noStrike" cap="none" spc="0" baseline="0">
                <a:solidFill>
                  <a:srgbClr val="595959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3749040" marR="0" indent="-548640" algn="l" defTabSz="243840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77CC"/>
              </a:buClr>
              <a:buSzPct val="100000"/>
              <a:buFont typeface="Arial"/>
              <a:buChar char="•"/>
              <a:tabLst/>
              <a:defRPr sz="4800" b="0" i="0" u="none" strike="noStrike" cap="none" spc="0" baseline="0">
                <a:solidFill>
                  <a:srgbClr val="595959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4206240" marR="0" indent="-548640" algn="l" defTabSz="243840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77CC"/>
              </a:buClr>
              <a:buSzPct val="100000"/>
              <a:buFont typeface="Arial"/>
              <a:buChar char="•"/>
              <a:tabLst/>
              <a:defRPr sz="4800" b="0" i="0" u="none" strike="noStrike" cap="none" spc="0" baseline="0">
                <a:solidFill>
                  <a:srgbClr val="595959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l" hangingPunct="1">
              <a:defRPr>
                <a:solidFill>
                  <a:srgbClr val="FFFFFF"/>
                </a:solidFill>
              </a:defRPr>
            </a:pPr>
            <a:r>
              <a:rPr lang="en-US">
                <a:solidFill>
                  <a:schemeClr val="tx1"/>
                </a:solidFill>
              </a:rPr>
              <a:t>Gergely Kalapos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Elastic</a:t>
            </a:r>
          </a:p>
        </p:txBody>
      </p:sp>
    </p:spTree>
    <p:extLst>
      <p:ext uri="{BB962C8B-B14F-4D97-AF65-F5344CB8AC3E}">
        <p14:creationId xmlns:p14="http://schemas.microsoft.com/office/powerpoint/2010/main" val="42146411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3 Pillars of Observ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 Pillars of Observability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730" y="3881935"/>
            <a:ext cx="17013160" cy="7398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3 Pillars of Observability"/>
          <p:cNvSpPr txBox="1">
            <a:spLocks noGrp="1"/>
          </p:cNvSpPr>
          <p:nvPr>
            <p:ph type="title"/>
          </p:nvPr>
        </p:nvSpPr>
        <p:spPr>
          <a:xfrm>
            <a:off x="-162616" y="504743"/>
            <a:ext cx="15609094" cy="1657514"/>
          </a:xfrm>
          <a:prstGeom prst="rect">
            <a:avLst/>
          </a:prstGeom>
        </p:spPr>
        <p:txBody>
          <a:bodyPr/>
          <a:lstStyle>
            <a:lvl1pPr defTabSz="657225">
              <a:defRPr sz="8960"/>
            </a:lvl1pPr>
          </a:lstStyle>
          <a:p>
            <a:r>
              <a:t>3 Pillars of Observability</a:t>
            </a:r>
          </a:p>
        </p:txBody>
      </p:sp>
      <p:sp>
        <p:nvSpPr>
          <p:cNvPr id="218" name="Source: https://twitter.com/mipsytipsy/status/1044666259898593282?lang=en"/>
          <p:cNvSpPr txBox="1"/>
          <p:nvPr/>
        </p:nvSpPr>
        <p:spPr>
          <a:xfrm>
            <a:off x="1736056" y="11856957"/>
            <a:ext cx="16413483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 defTabSz="2438400">
              <a:defRPr sz="3700" b="0" u="sng">
                <a:solidFill>
                  <a:srgbClr val="F04E98"/>
                </a:solidFill>
                <a:uFill>
                  <a:solidFill>
                    <a:srgbClr val="F04E98"/>
                  </a:solidFill>
                </a:uFill>
                <a:latin typeface="Helvetica"/>
                <a:ea typeface="Helvetica"/>
                <a:cs typeface="Helvetica"/>
                <a:sym typeface="Helvetica"/>
                <a:hlinkClick r:id="rId2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F04E98"/>
                </a:solidFill>
                <a:uFill>
                  <a:solidFill>
                    <a:srgbClr val="F04E98"/>
                  </a:solidFill>
                </a:uFill>
                <a:hlinkClick r:id="rId2"/>
              </a:rPr>
              <a:t>Source: https://twitter.com/mipsytipsy/status/1044666259898593282?lang=en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711" y="2406385"/>
            <a:ext cx="18082912" cy="9488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 1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sz="9600">
                <a:solidFill>
                  <a:srgbClr val="F16000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r>
              <a:t>Pillar or not, I honestly don’t care, just show me all logs and metrics to a specific trace!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/>
          <a:lstStyle>
            <a:lvl1pPr>
              <a:defRPr sz="18200"/>
            </a:lvl1pPr>
          </a:lstStyle>
          <a:p>
            <a:r>
              <a:t>Demo</a:t>
            </a:r>
          </a:p>
        </p:txBody>
      </p:sp>
      <p:sp>
        <p:nvSpPr>
          <p:cNvPr id="210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82791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Instrumentation with DiagnosticSource &amp; Activity"/>
          <p:cNvSpPr txBox="1">
            <a:spLocks noGrp="1"/>
          </p:cNvSpPr>
          <p:nvPr>
            <p:ph type="title"/>
          </p:nvPr>
        </p:nvSpPr>
        <p:spPr>
          <a:xfrm>
            <a:off x="1963859" y="3893780"/>
            <a:ext cx="20456282" cy="7476637"/>
          </a:xfrm>
          <a:prstGeom prst="rect">
            <a:avLst/>
          </a:prstGeom>
        </p:spPr>
        <p:txBody>
          <a:bodyPr anchor="t"/>
          <a:lstStyle/>
          <a:p>
            <a:pPr>
              <a:defRPr sz="12800">
                <a:solidFill>
                  <a:srgbClr val="F06000"/>
                </a:solidFill>
              </a:defRPr>
            </a:pPr>
            <a:r>
              <a:rPr lang="en-US"/>
              <a:t>Manual code instrumentation</a:t>
            </a:r>
          </a:p>
        </p:txBody>
      </p:sp>
    </p:spTree>
    <p:extLst>
      <p:ext uri="{BB962C8B-B14F-4D97-AF65-F5344CB8AC3E}">
        <p14:creationId xmlns:p14="http://schemas.microsoft.com/office/powerpoint/2010/main" val="47968215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245700" y="308395"/>
            <a:ext cx="16996941" cy="2940324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 sz="9400"/>
              <a:t>What about things that are not captured automatically? </a:t>
            </a:r>
          </a:p>
        </p:txBody>
      </p:sp>
      <p:sp>
        <p:nvSpPr>
          <p:cNvPr id="2" name="Overview about a single product…">
            <a:extLst>
              <a:ext uri="{FF2B5EF4-FFF2-40B4-BE49-F238E27FC236}">
                <a16:creationId xmlns:a16="http://schemas.microsoft.com/office/drawing/2014/main" id="{D50C3047-65F9-4554-BD2C-D5542CC2DD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63571" y="3643312"/>
            <a:ext cx="21436152" cy="8840392"/>
          </a:xfrm>
          <a:prstGeom prst="rect">
            <a:avLst/>
          </a:prstGeom>
        </p:spPr>
        <p:txBody>
          <a:bodyPr lIns="71437" tIns="71437" rIns="71437" bIns="71437" anchor="t">
            <a:normAutofit/>
          </a:bodyPr>
          <a:lstStyle/>
          <a:p>
            <a:pPr marL="610870" indent="-610870">
              <a:defRPr sz="5100"/>
            </a:pPr>
            <a:r>
              <a:rPr lang="en-US"/>
              <a:t>Manual Insturmentation</a:t>
            </a:r>
          </a:p>
        </p:txBody>
      </p:sp>
    </p:spTree>
    <p:extLst>
      <p:ext uri="{BB962C8B-B14F-4D97-AF65-F5344CB8AC3E}">
        <p14:creationId xmlns:p14="http://schemas.microsoft.com/office/powerpoint/2010/main" val="370884022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245700" y="308395"/>
            <a:ext cx="16996941" cy="2940324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 sz="9400" dirty="0"/>
              <a:t>Manual Instrumentation </a:t>
            </a:r>
            <a:br>
              <a:rPr lang="en-US" sz="9400" dirty="0"/>
            </a:br>
            <a:r>
              <a:rPr lang="en-US" sz="9400"/>
              <a:t>Application Insights</a:t>
            </a:r>
            <a:endParaRPr lang="en-US"/>
          </a:p>
        </p:txBody>
      </p:sp>
      <p:sp>
        <p:nvSpPr>
          <p:cNvPr id="2" name="Overview about a single product…">
            <a:extLst>
              <a:ext uri="{FF2B5EF4-FFF2-40B4-BE49-F238E27FC236}">
                <a16:creationId xmlns:a16="http://schemas.microsoft.com/office/drawing/2014/main" id="{D50C3047-65F9-4554-BD2C-D5542CC2DD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63571" y="3643312"/>
            <a:ext cx="21436152" cy="8840392"/>
          </a:xfrm>
          <a:prstGeom prst="rect">
            <a:avLst/>
          </a:prstGeom>
        </p:spPr>
        <p:txBody>
          <a:bodyPr lIns="71437" tIns="71437" rIns="71437" bIns="71437" anchor="t">
            <a:normAutofit/>
          </a:bodyPr>
          <a:lstStyle/>
          <a:p>
            <a:pPr marL="1055370" lvl="1" indent="-610870">
              <a:defRPr sz="5100"/>
            </a:pPr>
            <a:r>
              <a:rPr lang="en-US"/>
              <a:t>TelemetryClient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TrackDependency(…)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TrackEvent(…)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TrackException(…)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TrackPageView(…)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TrackRequest(…)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TrackTrace(…)</a:t>
            </a:r>
          </a:p>
          <a:p>
            <a:pPr marL="1055370" lvl="1" indent="-610870">
              <a:defRPr sz="5100"/>
            </a:pPr>
            <a:endParaRPr lang="en-US" dirty="0"/>
          </a:p>
        </p:txBody>
      </p:sp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9EA51F0-00CD-41B3-AF87-06EC50E98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38" y="11211966"/>
            <a:ext cx="24030432" cy="73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0733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245700" y="308395"/>
            <a:ext cx="16996941" cy="2940324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 sz="9400"/>
              <a:t>Manual Instrumentation </a:t>
            </a:r>
            <a:br>
              <a:rPr lang="en-US" sz="9400" dirty="0"/>
            </a:br>
            <a:r>
              <a:rPr lang="en-US" sz="9400"/>
              <a:t>ElasticApm</a:t>
            </a:r>
            <a:endParaRPr lang="en-US"/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8C32EB4-C243-4BF7-8AC9-4F5538751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453" y="3658616"/>
            <a:ext cx="16822056" cy="818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1724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245700" y="308395"/>
            <a:ext cx="16996941" cy="2940324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 sz="9400"/>
              <a:t>Manual Instrumentation </a:t>
            </a:r>
            <a:br>
              <a:rPr lang="en-US" sz="9400" dirty="0"/>
            </a:br>
            <a:r>
              <a:rPr lang="en-US" sz="9400"/>
              <a:t>ElasticApm</a:t>
            </a:r>
            <a:endParaRPr lang="en-US"/>
          </a:p>
        </p:txBody>
      </p:sp>
      <p:pic>
        <p:nvPicPr>
          <p:cNvPr id="11" name="Picture 11" descr="A picture containing bird, flower&#10;&#10;Description generated with very high confidence">
            <a:extLst>
              <a:ext uri="{FF2B5EF4-FFF2-40B4-BE49-F238E27FC236}">
                <a16:creationId xmlns:a16="http://schemas.microsoft.com/office/drawing/2014/main" id="{937521D2-2CB9-4251-A331-C9F9D6AFA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00" y="5431643"/>
            <a:ext cx="20276119" cy="264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5995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/>
          <a:lstStyle>
            <a:lvl1pPr>
              <a:defRPr sz="18200"/>
            </a:lvl1pPr>
          </a:lstStyle>
          <a:p>
            <a:r>
              <a:t>Demo</a:t>
            </a:r>
          </a:p>
        </p:txBody>
      </p:sp>
      <p:sp>
        <p:nvSpPr>
          <p:cNvPr id="210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27941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61"/>
          <p:cNvSpPr txBox="1">
            <a:spLocks noGrp="1"/>
          </p:cNvSpPr>
          <p:nvPr>
            <p:ph type="title"/>
          </p:nvPr>
        </p:nvSpPr>
        <p:spPr>
          <a:xfrm>
            <a:off x="703349" y="9034550"/>
            <a:ext cx="10791571" cy="3954403"/>
          </a:xfrm>
          <a:prstGeom prst="rect">
            <a:avLst/>
          </a:prstGeom>
        </p:spPr>
        <p:txBody>
          <a:bodyPr lIns="243898" tIns="243898" rIns="243898" bIns="243898">
            <a:normAutofit fontScale="90000"/>
          </a:bodyPr>
          <a:lstStyle/>
          <a:p>
            <a:pPr defTabSz="1609396">
              <a:defRPr sz="7392">
                <a:solidFill>
                  <a:srgbClr val="C2464F"/>
                </a:solidFill>
              </a:defRPr>
            </a:pPr>
            <a:r>
              <a:rPr dirty="0">
                <a:solidFill>
                  <a:srgbClr val="F16000"/>
                </a:solidFill>
              </a:rPr>
              <a:t>Gergely Kalapos</a:t>
            </a:r>
            <a:br>
              <a:rPr lang="en-US" dirty="0">
                <a:solidFill>
                  <a:srgbClr val="F16000"/>
                </a:solidFill>
              </a:rPr>
            </a:br>
            <a:br>
              <a:rPr lang="en-US" dirty="0">
                <a:solidFill>
                  <a:srgbClr val="F16000"/>
                </a:solidFill>
              </a:rPr>
            </a:br>
            <a:br>
              <a:rPr dirty="0"/>
            </a:br>
            <a:r>
              <a:rPr sz="4928" dirty="0">
                <a:solidFill>
                  <a:srgbClr val="47C2BA"/>
                </a:solidFill>
              </a:rPr>
              <a:t>Web: http://kalapos.net</a:t>
            </a:r>
            <a:br>
              <a:rPr sz="4928" dirty="0">
                <a:solidFill>
                  <a:srgbClr val="47C2BA"/>
                </a:solidFill>
              </a:rPr>
            </a:br>
            <a:r>
              <a:rPr sz="4928" dirty="0">
                <a:solidFill>
                  <a:srgbClr val="47C2BA"/>
                </a:solidFill>
              </a:rPr>
              <a:t>Twitter: @</a:t>
            </a:r>
            <a:r>
              <a:rPr sz="4928" dirty="0" err="1">
                <a:solidFill>
                  <a:srgbClr val="47C2BA"/>
                </a:solidFill>
              </a:rPr>
              <a:t>gregkalapos</a:t>
            </a:r>
            <a:endParaRPr sz="4928" dirty="0">
              <a:solidFill>
                <a:srgbClr val="47C2BA"/>
              </a:solidFill>
            </a:endParaRPr>
          </a:p>
        </p:txBody>
      </p:sp>
      <p:sp>
        <p:nvSpPr>
          <p:cNvPr id="178" name="Shape 162"/>
          <p:cNvSpPr txBox="1">
            <a:spLocks noGrp="1"/>
          </p:cNvSpPr>
          <p:nvPr>
            <p:ph type="body" sz="half" idx="1"/>
          </p:nvPr>
        </p:nvSpPr>
        <p:spPr>
          <a:xfrm>
            <a:off x="10651135" y="2601531"/>
            <a:ext cx="13534741" cy="8301865"/>
          </a:xfrm>
          <a:prstGeom prst="rect">
            <a:avLst/>
          </a:prstGeom>
        </p:spPr>
        <p:txBody>
          <a:bodyPr lIns="243898" tIns="243898" rIns="243898" bIns="243898"/>
          <a:lstStyle/>
          <a:p>
            <a:pPr>
              <a:spcBef>
                <a:spcPts val="2400"/>
              </a:spcBef>
              <a:buClr>
                <a:srgbClr val="595959"/>
              </a:buClr>
              <a:defRPr sz="5200">
                <a:solidFill>
                  <a:srgbClr val="808080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/>
              <a:t>Works on observability and performance monitoring tools at Elastic</a:t>
            </a:r>
          </a:p>
          <a:p>
            <a:pPr>
              <a:spcBef>
                <a:spcPts val="2400"/>
              </a:spcBef>
              <a:buClr>
                <a:srgbClr val="595959"/>
              </a:buClr>
              <a:defRPr sz="5200">
                <a:solidFill>
                  <a:srgbClr val="808080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/>
              <a:t>Loves </a:t>
            </a:r>
            <a:r>
              <a:rPr dirty="0" err="1"/>
              <a:t>OpenSource</a:t>
            </a:r>
            <a:r>
              <a:rPr dirty="0"/>
              <a:t>, works in a distributed team</a:t>
            </a:r>
            <a:endParaRPr lang="en-US" dirty="0"/>
          </a:p>
          <a:p>
            <a:pPr>
              <a:spcBef>
                <a:spcPts val="2400"/>
              </a:spcBef>
              <a:buClr>
                <a:srgbClr val="595959"/>
              </a:buClr>
              <a:defRPr sz="5200">
                <a:solidFill>
                  <a:srgbClr val="808080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Co-organizer of </a:t>
            </a:r>
            <a:r>
              <a:rPr lang="en-US" dirty="0">
                <a:hlinkClick r:id="rId2"/>
              </a:rPr>
              <a:t>https://dotnetstammtisch.at</a:t>
            </a:r>
            <a:r>
              <a:rPr lang="en-US" dirty="0"/>
              <a:t> </a:t>
            </a:r>
            <a:br>
              <a:rPr dirty="0"/>
            </a:br>
            <a:br>
              <a:rPr dirty="0"/>
            </a:br>
            <a:endParaRPr dirty="0"/>
          </a:p>
        </p:txBody>
      </p:sp>
      <p:sp>
        <p:nvSpPr>
          <p:cNvPr id="179" name="Straight Connector 4"/>
          <p:cNvSpPr/>
          <p:nvPr/>
        </p:nvSpPr>
        <p:spPr>
          <a:xfrm flipH="1">
            <a:off x="10491115" y="3105778"/>
            <a:ext cx="1624" cy="5737645"/>
          </a:xfrm>
          <a:prstGeom prst="line">
            <a:avLst/>
          </a:prstGeom>
          <a:ln w="12700">
            <a:solidFill>
              <a:srgbClr val="595959"/>
            </a:solidFill>
            <a:miter/>
          </a:ln>
        </p:spPr>
        <p:txBody>
          <a:bodyPr tIns="91439" bIns="91439"/>
          <a:lstStyle/>
          <a:p>
            <a:pPr algn="l" defTabSz="1828800">
              <a:defRPr sz="3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/>
              <a:t>Distributed Tracing</a:t>
            </a:r>
            <a:endParaRPr/>
          </a:p>
        </p:txBody>
      </p:sp>
      <p:sp>
        <p:nvSpPr>
          <p:cNvPr id="210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52775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Distributed tracing Monoli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4363">
              <a:defRPr sz="8512"/>
            </a:pPr>
            <a:r>
              <a:t>Distributed tracing</a:t>
            </a:r>
            <a:br/>
            <a:r>
              <a:t>Monolith</a:t>
            </a:r>
          </a:p>
        </p:txBody>
      </p:sp>
      <p:sp>
        <p:nvSpPr>
          <p:cNvPr id="322" name="Woman"/>
          <p:cNvSpPr/>
          <p:nvPr/>
        </p:nvSpPr>
        <p:spPr>
          <a:xfrm>
            <a:off x="1820828" y="6249419"/>
            <a:ext cx="1120220" cy="2804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3" name="Application  (1 process)"/>
          <p:cNvSpPr/>
          <p:nvPr/>
        </p:nvSpPr>
        <p:spPr>
          <a:xfrm>
            <a:off x="8362912" y="5891028"/>
            <a:ext cx="6322441" cy="35211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Application </a:t>
            </a:r>
            <a:br/>
            <a:r>
              <a:t>(1 process)</a:t>
            </a:r>
          </a:p>
        </p:txBody>
      </p:sp>
      <p:sp>
        <p:nvSpPr>
          <p:cNvPr id="324" name="Database"/>
          <p:cNvSpPr/>
          <p:nvPr/>
        </p:nvSpPr>
        <p:spPr>
          <a:xfrm>
            <a:off x="19060093" y="6729217"/>
            <a:ext cx="3379423" cy="1844763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Database</a:t>
            </a:r>
          </a:p>
        </p:txBody>
      </p:sp>
      <p:sp>
        <p:nvSpPr>
          <p:cNvPr id="325" name="Line"/>
          <p:cNvSpPr/>
          <p:nvPr/>
        </p:nvSpPr>
        <p:spPr>
          <a:xfrm>
            <a:off x="3421115" y="6858000"/>
            <a:ext cx="4461730" cy="0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6" name="Line"/>
          <p:cNvSpPr/>
          <p:nvPr/>
        </p:nvSpPr>
        <p:spPr>
          <a:xfrm>
            <a:off x="14637024" y="7651598"/>
            <a:ext cx="4471397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43916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Distributed tracing Micro-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4363">
              <a:defRPr sz="8512"/>
            </a:pPr>
            <a:r>
              <a:t>Distributed tracing</a:t>
            </a:r>
            <a:br/>
            <a:r>
              <a:t>Micro-services </a:t>
            </a:r>
          </a:p>
        </p:txBody>
      </p:sp>
      <p:sp>
        <p:nvSpPr>
          <p:cNvPr id="329" name="Woman"/>
          <p:cNvSpPr/>
          <p:nvPr/>
        </p:nvSpPr>
        <p:spPr>
          <a:xfrm>
            <a:off x="1820828" y="6249419"/>
            <a:ext cx="1120220" cy="2804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0" name="Serv.1"/>
          <p:cNvSpPr/>
          <p:nvPr/>
        </p:nvSpPr>
        <p:spPr>
          <a:xfrm>
            <a:off x="10689614" y="492034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Serv.1</a:t>
            </a:r>
          </a:p>
        </p:txBody>
      </p:sp>
      <p:sp>
        <p:nvSpPr>
          <p:cNvPr id="331" name="Db1"/>
          <p:cNvSpPr/>
          <p:nvPr/>
        </p:nvSpPr>
        <p:spPr>
          <a:xfrm>
            <a:off x="13401575" y="4679282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Db1</a:t>
            </a:r>
          </a:p>
        </p:txBody>
      </p:sp>
      <p:sp>
        <p:nvSpPr>
          <p:cNvPr id="332" name="Serv.2"/>
          <p:cNvSpPr/>
          <p:nvPr/>
        </p:nvSpPr>
        <p:spPr>
          <a:xfrm>
            <a:off x="11447941" y="668599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Serv.2</a:t>
            </a:r>
          </a:p>
        </p:txBody>
      </p:sp>
      <p:sp>
        <p:nvSpPr>
          <p:cNvPr id="333" name="Db4"/>
          <p:cNvSpPr/>
          <p:nvPr/>
        </p:nvSpPr>
        <p:spPr>
          <a:xfrm>
            <a:off x="21055333" y="6298791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Db4</a:t>
            </a:r>
          </a:p>
        </p:txBody>
      </p:sp>
      <p:sp>
        <p:nvSpPr>
          <p:cNvPr id="334" name="Serv.3"/>
          <p:cNvSpPr/>
          <p:nvPr/>
        </p:nvSpPr>
        <p:spPr>
          <a:xfrm>
            <a:off x="9785626" y="8451647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Serv.3</a:t>
            </a:r>
          </a:p>
        </p:txBody>
      </p:sp>
      <p:sp>
        <p:nvSpPr>
          <p:cNvPr id="335" name="Db2"/>
          <p:cNvSpPr/>
          <p:nvPr/>
        </p:nvSpPr>
        <p:spPr>
          <a:xfrm>
            <a:off x="12377056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Db2</a:t>
            </a:r>
          </a:p>
        </p:txBody>
      </p:sp>
      <p:sp>
        <p:nvSpPr>
          <p:cNvPr id="336" name="Serv.4"/>
          <p:cNvSpPr/>
          <p:nvPr/>
        </p:nvSpPr>
        <p:spPr>
          <a:xfrm>
            <a:off x="11447941" y="10217298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Serv.4</a:t>
            </a:r>
          </a:p>
        </p:txBody>
      </p:sp>
      <p:sp>
        <p:nvSpPr>
          <p:cNvPr id="337" name="Serv.7"/>
          <p:cNvSpPr/>
          <p:nvPr/>
        </p:nvSpPr>
        <p:spPr>
          <a:xfrm>
            <a:off x="14588232" y="9440311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Serv.7</a:t>
            </a:r>
          </a:p>
        </p:txBody>
      </p:sp>
      <p:sp>
        <p:nvSpPr>
          <p:cNvPr id="338" name="Serv.6"/>
          <p:cNvSpPr/>
          <p:nvPr/>
        </p:nvSpPr>
        <p:spPr>
          <a:xfrm>
            <a:off x="15348022" y="7789469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Serv.6</a:t>
            </a:r>
          </a:p>
        </p:txBody>
      </p:sp>
      <p:sp>
        <p:nvSpPr>
          <p:cNvPr id="339" name="Serv.5"/>
          <p:cNvSpPr/>
          <p:nvPr/>
        </p:nvSpPr>
        <p:spPr>
          <a:xfrm>
            <a:off x="16137946" y="5686634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Serv.5</a:t>
            </a:r>
          </a:p>
        </p:txBody>
      </p:sp>
      <p:sp>
        <p:nvSpPr>
          <p:cNvPr id="340" name="Serv.9"/>
          <p:cNvSpPr/>
          <p:nvPr/>
        </p:nvSpPr>
        <p:spPr>
          <a:xfrm>
            <a:off x="19338503" y="7372543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Serv.9</a:t>
            </a:r>
          </a:p>
        </p:txBody>
      </p:sp>
      <p:sp>
        <p:nvSpPr>
          <p:cNvPr id="341" name="Serv.8"/>
          <p:cNvSpPr/>
          <p:nvPr/>
        </p:nvSpPr>
        <p:spPr>
          <a:xfrm>
            <a:off x="17958857" y="9716432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Serv.8</a:t>
            </a:r>
          </a:p>
        </p:txBody>
      </p:sp>
      <p:sp>
        <p:nvSpPr>
          <p:cNvPr id="342" name="Db3"/>
          <p:cNvSpPr/>
          <p:nvPr/>
        </p:nvSpPr>
        <p:spPr>
          <a:xfrm>
            <a:off x="21483662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Db3</a:t>
            </a:r>
          </a:p>
        </p:txBody>
      </p:sp>
      <p:sp>
        <p:nvSpPr>
          <p:cNvPr id="343" name="Line"/>
          <p:cNvSpPr/>
          <p:nvPr/>
        </p:nvSpPr>
        <p:spPr>
          <a:xfrm>
            <a:off x="3473449" y="6858000"/>
            <a:ext cx="2656980" cy="0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4" name="Frontend"/>
          <p:cNvSpPr/>
          <p:nvPr/>
        </p:nvSpPr>
        <p:spPr>
          <a:xfrm>
            <a:off x="6662830" y="4619217"/>
            <a:ext cx="2159981" cy="726021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Frontend</a:t>
            </a:r>
          </a:p>
        </p:txBody>
      </p:sp>
      <p:sp>
        <p:nvSpPr>
          <p:cNvPr id="345" name="Line"/>
          <p:cNvSpPr/>
          <p:nvPr/>
        </p:nvSpPr>
        <p:spPr>
          <a:xfrm flipV="1">
            <a:off x="8875906" y="5684600"/>
            <a:ext cx="1788380" cy="190341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6" name="Line"/>
          <p:cNvSpPr/>
          <p:nvPr/>
        </p:nvSpPr>
        <p:spPr>
          <a:xfrm>
            <a:off x="13419143" y="7609431"/>
            <a:ext cx="1353073" cy="176192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349" name="Group"/>
          <p:cNvGrpSpPr/>
          <p:nvPr/>
        </p:nvGrpSpPr>
        <p:grpSpPr>
          <a:xfrm>
            <a:off x="12263656" y="5044971"/>
            <a:ext cx="1335428" cy="1662072"/>
            <a:chOff x="0" y="0"/>
            <a:chExt cx="1335427" cy="1662071"/>
          </a:xfrm>
        </p:grpSpPr>
        <p:sp>
          <p:nvSpPr>
            <p:cNvPr id="347" name="Line"/>
            <p:cNvSpPr/>
            <p:nvPr/>
          </p:nvSpPr>
          <p:spPr>
            <a:xfrm flipH="1">
              <a:off x="-1" y="540959"/>
              <a:ext cx="2" cy="112111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290371" y="-1"/>
              <a:ext cx="1045057" cy="29831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353" name="Group"/>
          <p:cNvGrpSpPr/>
          <p:nvPr/>
        </p:nvGrpSpPr>
        <p:grpSpPr>
          <a:xfrm>
            <a:off x="16534845" y="8233072"/>
            <a:ext cx="5110956" cy="1751051"/>
            <a:chOff x="0" y="0"/>
            <a:chExt cx="5110955" cy="1751049"/>
          </a:xfrm>
        </p:grpSpPr>
        <p:sp>
          <p:nvSpPr>
            <p:cNvPr id="350" name="Line"/>
            <p:cNvSpPr/>
            <p:nvPr/>
          </p:nvSpPr>
          <p:spPr>
            <a:xfrm>
              <a:off x="0" y="1350668"/>
              <a:ext cx="1580359" cy="33589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1" name="Line"/>
            <p:cNvSpPr/>
            <p:nvPr/>
          </p:nvSpPr>
          <p:spPr>
            <a:xfrm flipV="1">
              <a:off x="2295780" y="0"/>
              <a:ext cx="783060" cy="175105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2" name="Line"/>
            <p:cNvSpPr/>
            <p:nvPr/>
          </p:nvSpPr>
          <p:spPr>
            <a:xfrm>
              <a:off x="4437257" y="109682"/>
              <a:ext cx="673699" cy="41088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4511024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 animBg="1" advAuto="0"/>
      <p:bldP spid="346" grpId="0" animBg="1" advAuto="0"/>
      <p:bldP spid="349" grpId="0" animBg="1" advAuto="0"/>
      <p:bldP spid="353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Distributed tracing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2225879"/>
          </a:xfrm>
          <a:prstGeom prst="rect">
            <a:avLst/>
          </a:prstGeom>
        </p:spPr>
        <p:txBody>
          <a:bodyPr/>
          <a:lstStyle/>
          <a:p>
            <a:r>
              <a:t>Distributed tracing</a:t>
            </a:r>
          </a:p>
        </p:txBody>
      </p:sp>
      <p:sp>
        <p:nvSpPr>
          <p:cNvPr id="356" name="Currency.Frontend"/>
          <p:cNvSpPr/>
          <p:nvPr/>
        </p:nvSpPr>
        <p:spPr>
          <a:xfrm>
            <a:off x="9471982" y="5952734"/>
            <a:ext cx="3691479" cy="144321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Currency.Frontend</a:t>
            </a:r>
          </a:p>
        </p:txBody>
      </p:sp>
      <p:sp>
        <p:nvSpPr>
          <p:cNvPr id="357" name="Currency.DbService"/>
          <p:cNvSpPr/>
          <p:nvPr/>
        </p:nvSpPr>
        <p:spPr>
          <a:xfrm>
            <a:off x="13672867" y="8445699"/>
            <a:ext cx="3691480" cy="144321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Currency.DbService</a:t>
            </a:r>
          </a:p>
        </p:txBody>
      </p:sp>
      <p:sp>
        <p:nvSpPr>
          <p:cNvPr id="358" name="Browser - HTTP Call"/>
          <p:cNvSpPr/>
          <p:nvPr/>
        </p:nvSpPr>
        <p:spPr>
          <a:xfrm>
            <a:off x="9398659" y="3295639"/>
            <a:ext cx="3838125" cy="1443218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Browser - HTTP Call</a:t>
            </a:r>
          </a:p>
        </p:txBody>
      </p:sp>
      <p:sp>
        <p:nvSpPr>
          <p:cNvPr id="359" name="Database"/>
          <p:cNvSpPr/>
          <p:nvPr/>
        </p:nvSpPr>
        <p:spPr>
          <a:xfrm>
            <a:off x="16362795" y="10925320"/>
            <a:ext cx="1976648" cy="1443218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Database</a:t>
            </a:r>
          </a:p>
        </p:txBody>
      </p:sp>
      <p:sp>
        <p:nvSpPr>
          <p:cNvPr id="360" name="fixer.io (3rd party API)"/>
          <p:cNvSpPr/>
          <p:nvPr/>
        </p:nvSpPr>
        <p:spPr>
          <a:xfrm>
            <a:off x="7296049" y="8445699"/>
            <a:ext cx="2984248" cy="1443218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u="sng">
                <a:hlinkClick r:id="rId2"/>
              </a:rPr>
              <a:t>fixer.io</a:t>
            </a:r>
            <a:r>
              <a:t> (3rd party API)</a:t>
            </a:r>
          </a:p>
        </p:txBody>
      </p:sp>
      <p:sp>
        <p:nvSpPr>
          <p:cNvPr id="361" name="Line"/>
          <p:cNvSpPr/>
          <p:nvPr/>
        </p:nvSpPr>
        <p:spPr>
          <a:xfrm>
            <a:off x="11317722" y="4738857"/>
            <a:ext cx="1" cy="122813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2" name="Line"/>
          <p:cNvSpPr/>
          <p:nvPr/>
        </p:nvSpPr>
        <p:spPr>
          <a:xfrm>
            <a:off x="17017323" y="9911399"/>
            <a:ext cx="1" cy="99144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3" name="Line"/>
          <p:cNvSpPr/>
          <p:nvPr/>
        </p:nvSpPr>
        <p:spPr>
          <a:xfrm>
            <a:off x="13044869" y="7334789"/>
            <a:ext cx="2490377" cy="1197633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4" name="Line"/>
          <p:cNvSpPr/>
          <p:nvPr/>
        </p:nvSpPr>
        <p:spPr>
          <a:xfrm flipH="1">
            <a:off x="8788173" y="7208912"/>
            <a:ext cx="900973" cy="1208662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86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Distributed trac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tracing</a:t>
            </a:r>
          </a:p>
        </p:txBody>
      </p:sp>
      <p:sp>
        <p:nvSpPr>
          <p:cNvPr id="367" name="Currency.Frontend"/>
          <p:cNvSpPr/>
          <p:nvPr/>
        </p:nvSpPr>
        <p:spPr>
          <a:xfrm>
            <a:off x="4530955" y="6047884"/>
            <a:ext cx="16460008" cy="5702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Currency.Frontend</a:t>
            </a:r>
          </a:p>
        </p:txBody>
      </p:sp>
      <p:sp>
        <p:nvSpPr>
          <p:cNvPr id="368" name="Currency.DbService"/>
          <p:cNvSpPr/>
          <p:nvPr/>
        </p:nvSpPr>
        <p:spPr>
          <a:xfrm>
            <a:off x="15911574" y="9364745"/>
            <a:ext cx="3691480" cy="5702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Currency.DbService</a:t>
            </a:r>
          </a:p>
        </p:txBody>
      </p:sp>
      <p:sp>
        <p:nvSpPr>
          <p:cNvPr id="369" name="Browser - HTTP Call"/>
          <p:cNvSpPr/>
          <p:nvPr/>
        </p:nvSpPr>
        <p:spPr>
          <a:xfrm>
            <a:off x="4168569" y="4731768"/>
            <a:ext cx="17530841" cy="57022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Browser - HTTP Call</a:t>
            </a:r>
          </a:p>
        </p:txBody>
      </p:sp>
      <p:sp>
        <p:nvSpPr>
          <p:cNvPr id="370" name="Database"/>
          <p:cNvSpPr/>
          <p:nvPr/>
        </p:nvSpPr>
        <p:spPr>
          <a:xfrm>
            <a:off x="17111367" y="10811434"/>
            <a:ext cx="1976649" cy="57022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Database</a:t>
            </a:r>
          </a:p>
        </p:txBody>
      </p:sp>
      <p:sp>
        <p:nvSpPr>
          <p:cNvPr id="371" name="fixer.io (3rd party API)"/>
          <p:cNvSpPr/>
          <p:nvPr/>
        </p:nvSpPr>
        <p:spPr>
          <a:xfrm>
            <a:off x="11651422" y="7816381"/>
            <a:ext cx="3960826" cy="57022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u="sng">
                <a:hlinkClick r:id="rId2"/>
              </a:rPr>
              <a:t>fixer.io</a:t>
            </a:r>
            <a:r>
              <a:t> (3rd party API)</a:t>
            </a:r>
          </a:p>
        </p:txBody>
      </p:sp>
      <p:grpSp>
        <p:nvGrpSpPr>
          <p:cNvPr id="376" name="Group"/>
          <p:cNvGrpSpPr/>
          <p:nvPr/>
        </p:nvGrpSpPr>
        <p:grpSpPr>
          <a:xfrm>
            <a:off x="3987073" y="3359491"/>
            <a:ext cx="17893558" cy="838467"/>
            <a:chOff x="0" y="0"/>
            <a:chExt cx="17893557" cy="838465"/>
          </a:xfrm>
        </p:grpSpPr>
        <p:sp>
          <p:nvSpPr>
            <p:cNvPr id="372" name="Line"/>
            <p:cNvSpPr/>
            <p:nvPr/>
          </p:nvSpPr>
          <p:spPr>
            <a:xfrm>
              <a:off x="8465" y="711465"/>
              <a:ext cx="1787690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3" name="Line"/>
            <p:cNvSpPr/>
            <p:nvPr/>
          </p:nvSpPr>
          <p:spPr>
            <a:xfrm flipH="1">
              <a:off x="-1" y="584464"/>
              <a:ext cx="2" cy="2540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4" name="Line"/>
            <p:cNvSpPr/>
            <p:nvPr/>
          </p:nvSpPr>
          <p:spPr>
            <a:xfrm>
              <a:off x="17893557" y="584465"/>
              <a:ext cx="1" cy="254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5" name="Time"/>
            <p:cNvSpPr txBox="1"/>
            <p:nvPr/>
          </p:nvSpPr>
          <p:spPr>
            <a:xfrm>
              <a:off x="8509856" y="0"/>
              <a:ext cx="1110209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Time</a:t>
              </a:r>
            </a:p>
          </p:txBody>
        </p:sp>
      </p:grpSp>
      <p:grpSp>
        <p:nvGrpSpPr>
          <p:cNvPr id="381" name="Group"/>
          <p:cNvGrpSpPr/>
          <p:nvPr/>
        </p:nvGrpSpPr>
        <p:grpSpPr>
          <a:xfrm>
            <a:off x="1257651" y="4642017"/>
            <a:ext cx="1929672" cy="6918953"/>
            <a:chOff x="0" y="0"/>
            <a:chExt cx="1929670" cy="6918951"/>
          </a:xfrm>
        </p:grpSpPr>
        <p:sp>
          <p:nvSpPr>
            <p:cNvPr id="377" name="Line"/>
            <p:cNvSpPr/>
            <p:nvPr/>
          </p:nvSpPr>
          <p:spPr>
            <a:xfrm flipV="1">
              <a:off x="1647860" y="152144"/>
              <a:ext cx="1" cy="66846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83" name="Connection Line"/>
            <p:cNvSpPr/>
            <p:nvPr/>
          </p:nvSpPr>
          <p:spPr>
            <a:xfrm>
              <a:off x="1634023" y="-1"/>
              <a:ext cx="283200" cy="35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6" h="19267" extrusionOk="0">
                  <a:moveTo>
                    <a:pt x="549" y="19267"/>
                  </a:moveTo>
                  <a:cubicBezTo>
                    <a:pt x="-2004" y="3827"/>
                    <a:pt x="4345" y="-2333"/>
                    <a:pt x="19596" y="787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84" name="Connection Line"/>
            <p:cNvSpPr/>
            <p:nvPr/>
          </p:nvSpPr>
          <p:spPr>
            <a:xfrm>
              <a:off x="1647796" y="6730875"/>
              <a:ext cx="281875" cy="188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17" h="18916" extrusionOk="0">
                  <a:moveTo>
                    <a:pt x="476" y="0"/>
                  </a:moveTo>
                  <a:cubicBezTo>
                    <a:pt x="-1883" y="15664"/>
                    <a:pt x="4531" y="21600"/>
                    <a:pt x="19717" y="17807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80" name="Spans"/>
            <p:cNvSpPr txBox="1"/>
            <p:nvPr/>
          </p:nvSpPr>
          <p:spPr>
            <a:xfrm>
              <a:off x="-1" y="3181284"/>
              <a:ext cx="1360146" cy="626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Spans</a:t>
              </a:r>
            </a:p>
          </p:txBody>
        </p:sp>
      </p:grpSp>
      <p:sp>
        <p:nvSpPr>
          <p:cNvPr id="382" name="Spans in 1 trace have the same trace ID"/>
          <p:cNvSpPr txBox="1"/>
          <p:nvPr/>
        </p:nvSpPr>
        <p:spPr>
          <a:xfrm>
            <a:off x="8010567" y="11999868"/>
            <a:ext cx="8362866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Spans in 1 trace </a:t>
            </a:r>
            <a:r>
              <a:rPr lang="en-US" dirty="0"/>
              <a:t>belong</a:t>
            </a:r>
            <a:r>
              <a:rPr dirty="0"/>
              <a:t> the same trace ID</a:t>
            </a:r>
          </a:p>
        </p:txBody>
      </p:sp>
    </p:spTree>
    <p:extLst>
      <p:ext uri="{BB962C8B-B14F-4D97-AF65-F5344CB8AC3E}">
        <p14:creationId xmlns:p14="http://schemas.microsoft.com/office/powerpoint/2010/main" val="216917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0" animBg="1" advAuto="0"/>
      <p:bldP spid="381" grpId="0" animBg="1" advAuto="0"/>
      <p:bldP spid="382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Distributed tracing Micro-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4363">
              <a:defRPr sz="8512"/>
            </a:pPr>
            <a:r>
              <a:t>Distributed tracing</a:t>
            </a:r>
            <a:br/>
            <a:r>
              <a:t>Micro-services </a:t>
            </a:r>
          </a:p>
        </p:txBody>
      </p:sp>
      <p:sp>
        <p:nvSpPr>
          <p:cNvPr id="387" name="Woman"/>
          <p:cNvSpPr/>
          <p:nvPr/>
        </p:nvSpPr>
        <p:spPr>
          <a:xfrm>
            <a:off x="1820828" y="6249419"/>
            <a:ext cx="1120220" cy="2804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8" name="Serv.1"/>
          <p:cNvSpPr/>
          <p:nvPr/>
        </p:nvSpPr>
        <p:spPr>
          <a:xfrm>
            <a:off x="10689614" y="492034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Serv.1</a:t>
            </a:r>
          </a:p>
        </p:txBody>
      </p:sp>
      <p:sp>
        <p:nvSpPr>
          <p:cNvPr id="389" name="Db1"/>
          <p:cNvSpPr/>
          <p:nvPr/>
        </p:nvSpPr>
        <p:spPr>
          <a:xfrm>
            <a:off x="13401575" y="4679282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Db1</a:t>
            </a:r>
          </a:p>
        </p:txBody>
      </p:sp>
      <p:sp>
        <p:nvSpPr>
          <p:cNvPr id="390" name="Serv.2"/>
          <p:cNvSpPr/>
          <p:nvPr/>
        </p:nvSpPr>
        <p:spPr>
          <a:xfrm>
            <a:off x="11447941" y="668599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Serv.2</a:t>
            </a:r>
          </a:p>
        </p:txBody>
      </p:sp>
      <p:sp>
        <p:nvSpPr>
          <p:cNvPr id="391" name="Db4"/>
          <p:cNvSpPr/>
          <p:nvPr/>
        </p:nvSpPr>
        <p:spPr>
          <a:xfrm>
            <a:off x="21055333" y="6298791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Db4</a:t>
            </a:r>
          </a:p>
        </p:txBody>
      </p:sp>
      <p:sp>
        <p:nvSpPr>
          <p:cNvPr id="392" name="Serv.3"/>
          <p:cNvSpPr/>
          <p:nvPr/>
        </p:nvSpPr>
        <p:spPr>
          <a:xfrm>
            <a:off x="9785626" y="8451647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Serv.3</a:t>
            </a:r>
          </a:p>
        </p:txBody>
      </p:sp>
      <p:sp>
        <p:nvSpPr>
          <p:cNvPr id="393" name="Db2"/>
          <p:cNvSpPr/>
          <p:nvPr/>
        </p:nvSpPr>
        <p:spPr>
          <a:xfrm>
            <a:off x="12377056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Db2</a:t>
            </a:r>
          </a:p>
        </p:txBody>
      </p:sp>
      <p:sp>
        <p:nvSpPr>
          <p:cNvPr id="394" name="Serv.4"/>
          <p:cNvSpPr/>
          <p:nvPr/>
        </p:nvSpPr>
        <p:spPr>
          <a:xfrm>
            <a:off x="11447941" y="10217298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Serv.4</a:t>
            </a:r>
          </a:p>
        </p:txBody>
      </p:sp>
      <p:sp>
        <p:nvSpPr>
          <p:cNvPr id="395" name="Serv.7"/>
          <p:cNvSpPr/>
          <p:nvPr/>
        </p:nvSpPr>
        <p:spPr>
          <a:xfrm>
            <a:off x="14588232" y="9440311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Serv.7</a:t>
            </a:r>
          </a:p>
        </p:txBody>
      </p:sp>
      <p:sp>
        <p:nvSpPr>
          <p:cNvPr id="396" name="Serv.6"/>
          <p:cNvSpPr/>
          <p:nvPr/>
        </p:nvSpPr>
        <p:spPr>
          <a:xfrm>
            <a:off x="15348022" y="7789469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Serv.6</a:t>
            </a:r>
          </a:p>
        </p:txBody>
      </p:sp>
      <p:sp>
        <p:nvSpPr>
          <p:cNvPr id="397" name="Serv.5"/>
          <p:cNvSpPr/>
          <p:nvPr/>
        </p:nvSpPr>
        <p:spPr>
          <a:xfrm>
            <a:off x="16137946" y="5686634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Serv.5</a:t>
            </a:r>
          </a:p>
        </p:txBody>
      </p:sp>
      <p:sp>
        <p:nvSpPr>
          <p:cNvPr id="398" name="Serv.9"/>
          <p:cNvSpPr/>
          <p:nvPr/>
        </p:nvSpPr>
        <p:spPr>
          <a:xfrm>
            <a:off x="19338503" y="7372543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Serv.9</a:t>
            </a:r>
          </a:p>
        </p:txBody>
      </p:sp>
      <p:sp>
        <p:nvSpPr>
          <p:cNvPr id="399" name="Serv.8"/>
          <p:cNvSpPr/>
          <p:nvPr/>
        </p:nvSpPr>
        <p:spPr>
          <a:xfrm>
            <a:off x="17958857" y="9716432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Serv.8</a:t>
            </a:r>
          </a:p>
        </p:txBody>
      </p:sp>
      <p:sp>
        <p:nvSpPr>
          <p:cNvPr id="400" name="Db3"/>
          <p:cNvSpPr/>
          <p:nvPr/>
        </p:nvSpPr>
        <p:spPr>
          <a:xfrm>
            <a:off x="21483662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Db3</a:t>
            </a:r>
          </a:p>
        </p:txBody>
      </p:sp>
      <p:sp>
        <p:nvSpPr>
          <p:cNvPr id="401" name="Line"/>
          <p:cNvSpPr/>
          <p:nvPr/>
        </p:nvSpPr>
        <p:spPr>
          <a:xfrm>
            <a:off x="3473449" y="6858000"/>
            <a:ext cx="2656980" cy="0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2" name="Frontend"/>
          <p:cNvSpPr/>
          <p:nvPr/>
        </p:nvSpPr>
        <p:spPr>
          <a:xfrm>
            <a:off x="6662830" y="4619217"/>
            <a:ext cx="2159981" cy="726021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Frontend</a:t>
            </a:r>
          </a:p>
        </p:txBody>
      </p:sp>
      <p:sp>
        <p:nvSpPr>
          <p:cNvPr id="403" name="Line"/>
          <p:cNvSpPr/>
          <p:nvPr/>
        </p:nvSpPr>
        <p:spPr>
          <a:xfrm flipV="1">
            <a:off x="8875906" y="5684600"/>
            <a:ext cx="1788380" cy="190341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4" name="Line"/>
          <p:cNvSpPr/>
          <p:nvPr/>
        </p:nvSpPr>
        <p:spPr>
          <a:xfrm>
            <a:off x="13419143" y="7609431"/>
            <a:ext cx="1353073" cy="176192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407" name="Group"/>
          <p:cNvGrpSpPr/>
          <p:nvPr/>
        </p:nvGrpSpPr>
        <p:grpSpPr>
          <a:xfrm>
            <a:off x="12263656" y="5044971"/>
            <a:ext cx="1335428" cy="1662072"/>
            <a:chOff x="0" y="0"/>
            <a:chExt cx="1335427" cy="1662071"/>
          </a:xfrm>
        </p:grpSpPr>
        <p:sp>
          <p:nvSpPr>
            <p:cNvPr id="405" name="Line"/>
            <p:cNvSpPr/>
            <p:nvPr/>
          </p:nvSpPr>
          <p:spPr>
            <a:xfrm flipH="1">
              <a:off x="-1" y="540959"/>
              <a:ext cx="2" cy="112111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6" name="Line"/>
            <p:cNvSpPr/>
            <p:nvPr/>
          </p:nvSpPr>
          <p:spPr>
            <a:xfrm flipV="1">
              <a:off x="290371" y="-1"/>
              <a:ext cx="1045057" cy="29831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11" name="Group"/>
          <p:cNvGrpSpPr/>
          <p:nvPr/>
        </p:nvGrpSpPr>
        <p:grpSpPr>
          <a:xfrm>
            <a:off x="16534845" y="8233072"/>
            <a:ext cx="5110956" cy="1751051"/>
            <a:chOff x="0" y="0"/>
            <a:chExt cx="5110955" cy="1751049"/>
          </a:xfrm>
        </p:grpSpPr>
        <p:sp>
          <p:nvSpPr>
            <p:cNvPr id="408" name="Line"/>
            <p:cNvSpPr/>
            <p:nvPr/>
          </p:nvSpPr>
          <p:spPr>
            <a:xfrm>
              <a:off x="0" y="1350668"/>
              <a:ext cx="1580359" cy="33589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9" name="Line"/>
            <p:cNvSpPr/>
            <p:nvPr/>
          </p:nvSpPr>
          <p:spPr>
            <a:xfrm flipV="1">
              <a:off x="2295780" y="0"/>
              <a:ext cx="783060" cy="175105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0" name="Line"/>
            <p:cNvSpPr/>
            <p:nvPr/>
          </p:nvSpPr>
          <p:spPr>
            <a:xfrm>
              <a:off x="4437257" y="109682"/>
              <a:ext cx="673699" cy="41088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854289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Distributed tracing Micro-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4363">
              <a:defRPr sz="8512"/>
            </a:pPr>
            <a:r>
              <a:t>Distributed tracing</a:t>
            </a:r>
            <a:br/>
            <a:r>
              <a:t>Micro-services </a:t>
            </a:r>
          </a:p>
        </p:txBody>
      </p:sp>
      <p:sp>
        <p:nvSpPr>
          <p:cNvPr id="414" name="Woman"/>
          <p:cNvSpPr/>
          <p:nvPr/>
        </p:nvSpPr>
        <p:spPr>
          <a:xfrm>
            <a:off x="1820828" y="6249419"/>
            <a:ext cx="1120220" cy="2804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5" name="Serv.1"/>
          <p:cNvSpPr/>
          <p:nvPr/>
        </p:nvSpPr>
        <p:spPr>
          <a:xfrm>
            <a:off x="10689614" y="492034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Serv.1</a:t>
            </a:r>
          </a:p>
        </p:txBody>
      </p:sp>
      <p:sp>
        <p:nvSpPr>
          <p:cNvPr id="416" name="Db1"/>
          <p:cNvSpPr/>
          <p:nvPr/>
        </p:nvSpPr>
        <p:spPr>
          <a:xfrm>
            <a:off x="13401575" y="4679282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Db1</a:t>
            </a:r>
          </a:p>
        </p:txBody>
      </p:sp>
      <p:sp>
        <p:nvSpPr>
          <p:cNvPr id="417" name="Serv.2"/>
          <p:cNvSpPr/>
          <p:nvPr/>
        </p:nvSpPr>
        <p:spPr>
          <a:xfrm>
            <a:off x="11447941" y="668599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Serv.2</a:t>
            </a:r>
          </a:p>
        </p:txBody>
      </p:sp>
      <p:sp>
        <p:nvSpPr>
          <p:cNvPr id="418" name="Db4"/>
          <p:cNvSpPr/>
          <p:nvPr/>
        </p:nvSpPr>
        <p:spPr>
          <a:xfrm>
            <a:off x="21055333" y="6298791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Db4</a:t>
            </a:r>
          </a:p>
        </p:txBody>
      </p:sp>
      <p:sp>
        <p:nvSpPr>
          <p:cNvPr id="419" name="Serv.3"/>
          <p:cNvSpPr/>
          <p:nvPr/>
        </p:nvSpPr>
        <p:spPr>
          <a:xfrm>
            <a:off x="9785626" y="8451647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Serv.3</a:t>
            </a:r>
          </a:p>
        </p:txBody>
      </p:sp>
      <p:sp>
        <p:nvSpPr>
          <p:cNvPr id="420" name="Db2"/>
          <p:cNvSpPr/>
          <p:nvPr/>
        </p:nvSpPr>
        <p:spPr>
          <a:xfrm>
            <a:off x="12377056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Db2</a:t>
            </a:r>
          </a:p>
        </p:txBody>
      </p:sp>
      <p:sp>
        <p:nvSpPr>
          <p:cNvPr id="421" name="Serv.4"/>
          <p:cNvSpPr/>
          <p:nvPr/>
        </p:nvSpPr>
        <p:spPr>
          <a:xfrm>
            <a:off x="11447941" y="10217298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Serv.4</a:t>
            </a:r>
          </a:p>
        </p:txBody>
      </p:sp>
      <p:sp>
        <p:nvSpPr>
          <p:cNvPr id="422" name="Serv.7"/>
          <p:cNvSpPr/>
          <p:nvPr/>
        </p:nvSpPr>
        <p:spPr>
          <a:xfrm>
            <a:off x="14588232" y="9440311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Serv.7</a:t>
            </a:r>
          </a:p>
        </p:txBody>
      </p:sp>
      <p:sp>
        <p:nvSpPr>
          <p:cNvPr id="423" name="Serv.6"/>
          <p:cNvSpPr/>
          <p:nvPr/>
        </p:nvSpPr>
        <p:spPr>
          <a:xfrm>
            <a:off x="15348022" y="7789469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Serv.6</a:t>
            </a:r>
          </a:p>
        </p:txBody>
      </p:sp>
      <p:sp>
        <p:nvSpPr>
          <p:cNvPr id="424" name="Serv.5"/>
          <p:cNvSpPr/>
          <p:nvPr/>
        </p:nvSpPr>
        <p:spPr>
          <a:xfrm>
            <a:off x="16137946" y="5686634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Serv.5</a:t>
            </a:r>
          </a:p>
        </p:txBody>
      </p:sp>
      <p:sp>
        <p:nvSpPr>
          <p:cNvPr id="425" name="Serv.9"/>
          <p:cNvSpPr/>
          <p:nvPr/>
        </p:nvSpPr>
        <p:spPr>
          <a:xfrm>
            <a:off x="19338503" y="7372543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Serv.9</a:t>
            </a:r>
          </a:p>
        </p:txBody>
      </p:sp>
      <p:sp>
        <p:nvSpPr>
          <p:cNvPr id="426" name="Serv.8"/>
          <p:cNvSpPr/>
          <p:nvPr/>
        </p:nvSpPr>
        <p:spPr>
          <a:xfrm>
            <a:off x="17958857" y="9716432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Serv.8</a:t>
            </a:r>
          </a:p>
        </p:txBody>
      </p:sp>
      <p:sp>
        <p:nvSpPr>
          <p:cNvPr id="427" name="Db3"/>
          <p:cNvSpPr/>
          <p:nvPr/>
        </p:nvSpPr>
        <p:spPr>
          <a:xfrm>
            <a:off x="21483662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Db3</a:t>
            </a:r>
          </a:p>
        </p:txBody>
      </p:sp>
      <p:sp>
        <p:nvSpPr>
          <p:cNvPr id="428" name="Frontend"/>
          <p:cNvSpPr/>
          <p:nvPr/>
        </p:nvSpPr>
        <p:spPr>
          <a:xfrm>
            <a:off x="6662830" y="4619217"/>
            <a:ext cx="2159981" cy="726021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180110347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Distributed tracing Micro-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4363">
              <a:defRPr sz="8512"/>
            </a:pPr>
            <a:r>
              <a:t>Distributed tracing</a:t>
            </a:r>
            <a:br/>
            <a:r>
              <a:t>Micro-services </a:t>
            </a:r>
          </a:p>
        </p:txBody>
      </p:sp>
      <p:sp>
        <p:nvSpPr>
          <p:cNvPr id="431" name="Serv.1"/>
          <p:cNvSpPr/>
          <p:nvPr/>
        </p:nvSpPr>
        <p:spPr>
          <a:xfrm>
            <a:off x="6755643" y="5686634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Serv.1</a:t>
            </a:r>
          </a:p>
        </p:txBody>
      </p:sp>
      <p:sp>
        <p:nvSpPr>
          <p:cNvPr id="432" name="Serv.2"/>
          <p:cNvSpPr/>
          <p:nvPr/>
        </p:nvSpPr>
        <p:spPr>
          <a:xfrm>
            <a:off x="6755643" y="7197904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Serv.2</a:t>
            </a:r>
          </a:p>
        </p:txBody>
      </p:sp>
      <p:sp>
        <p:nvSpPr>
          <p:cNvPr id="433" name="Serv.7"/>
          <p:cNvSpPr/>
          <p:nvPr/>
        </p:nvSpPr>
        <p:spPr>
          <a:xfrm>
            <a:off x="6755643" y="870716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Serv.7</a:t>
            </a:r>
          </a:p>
        </p:txBody>
      </p:sp>
      <p:sp>
        <p:nvSpPr>
          <p:cNvPr id="434" name="Serv.9"/>
          <p:cNvSpPr/>
          <p:nvPr/>
        </p:nvSpPr>
        <p:spPr>
          <a:xfrm>
            <a:off x="6755643" y="11725689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Serv.9</a:t>
            </a:r>
          </a:p>
        </p:txBody>
      </p:sp>
      <p:sp>
        <p:nvSpPr>
          <p:cNvPr id="435" name="Serv.8"/>
          <p:cNvSpPr/>
          <p:nvPr/>
        </p:nvSpPr>
        <p:spPr>
          <a:xfrm>
            <a:off x="6755643" y="10216428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Serv.8</a:t>
            </a:r>
          </a:p>
        </p:txBody>
      </p:sp>
      <p:sp>
        <p:nvSpPr>
          <p:cNvPr id="436" name="Frontend"/>
          <p:cNvSpPr/>
          <p:nvPr/>
        </p:nvSpPr>
        <p:spPr>
          <a:xfrm>
            <a:off x="6662830" y="3853524"/>
            <a:ext cx="2159981" cy="123378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Frontend</a:t>
            </a:r>
          </a:p>
        </p:txBody>
      </p:sp>
      <p:grpSp>
        <p:nvGrpSpPr>
          <p:cNvPr id="439" name="Group"/>
          <p:cNvGrpSpPr/>
          <p:nvPr/>
        </p:nvGrpSpPr>
        <p:grpSpPr>
          <a:xfrm>
            <a:off x="3352213" y="2390929"/>
            <a:ext cx="3165781" cy="1796466"/>
            <a:chOff x="0" y="0"/>
            <a:chExt cx="3165779" cy="1796465"/>
          </a:xfrm>
        </p:grpSpPr>
        <p:sp>
          <p:nvSpPr>
            <p:cNvPr id="437" name="Woman"/>
            <p:cNvSpPr/>
            <p:nvPr/>
          </p:nvSpPr>
          <p:spPr>
            <a:xfrm>
              <a:off x="-1" y="-1"/>
              <a:ext cx="717612" cy="179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51" extrusionOk="0">
                  <a:moveTo>
                    <a:pt x="10767" y="3"/>
                  </a:moveTo>
                  <a:cubicBezTo>
                    <a:pt x="10163" y="-15"/>
                    <a:pt x="9173" y="50"/>
                    <a:pt x="8379" y="485"/>
                  </a:cubicBezTo>
                  <a:cubicBezTo>
                    <a:pt x="7869" y="770"/>
                    <a:pt x="7992" y="989"/>
                    <a:pt x="7147" y="1709"/>
                  </a:cubicBezTo>
                  <a:cubicBezTo>
                    <a:pt x="6047" y="2649"/>
                    <a:pt x="7909" y="2821"/>
                    <a:pt x="6636" y="3320"/>
                  </a:cubicBezTo>
                  <a:cubicBezTo>
                    <a:pt x="6113" y="3525"/>
                    <a:pt x="6502" y="3869"/>
                    <a:pt x="6502" y="3869"/>
                  </a:cubicBezTo>
                  <a:cubicBezTo>
                    <a:pt x="6394" y="3885"/>
                    <a:pt x="6207" y="3880"/>
                    <a:pt x="6099" y="3896"/>
                  </a:cubicBezTo>
                  <a:cubicBezTo>
                    <a:pt x="5550" y="3950"/>
                    <a:pt x="4864" y="4024"/>
                    <a:pt x="4314" y="4395"/>
                  </a:cubicBezTo>
                  <a:cubicBezTo>
                    <a:pt x="3537" y="4916"/>
                    <a:pt x="1662" y="6006"/>
                    <a:pt x="254" y="6893"/>
                  </a:cubicBezTo>
                  <a:cubicBezTo>
                    <a:pt x="241" y="6904"/>
                    <a:pt x="226" y="6914"/>
                    <a:pt x="212" y="6920"/>
                  </a:cubicBezTo>
                  <a:cubicBezTo>
                    <a:pt x="186" y="6941"/>
                    <a:pt x="160" y="6962"/>
                    <a:pt x="133" y="6978"/>
                  </a:cubicBezTo>
                  <a:cubicBezTo>
                    <a:pt x="-28" y="7113"/>
                    <a:pt x="-54" y="7253"/>
                    <a:pt x="120" y="7398"/>
                  </a:cubicBezTo>
                  <a:cubicBezTo>
                    <a:pt x="402" y="7629"/>
                    <a:pt x="494" y="7843"/>
                    <a:pt x="883" y="8241"/>
                  </a:cubicBezTo>
                  <a:cubicBezTo>
                    <a:pt x="1258" y="8633"/>
                    <a:pt x="2132" y="9064"/>
                    <a:pt x="2789" y="9483"/>
                  </a:cubicBezTo>
                  <a:cubicBezTo>
                    <a:pt x="2950" y="9591"/>
                    <a:pt x="2935" y="9681"/>
                    <a:pt x="3351" y="9923"/>
                  </a:cubicBezTo>
                  <a:cubicBezTo>
                    <a:pt x="3579" y="10057"/>
                    <a:pt x="3967" y="10040"/>
                    <a:pt x="3820" y="10040"/>
                  </a:cubicBezTo>
                  <a:cubicBezTo>
                    <a:pt x="4182" y="10051"/>
                    <a:pt x="4546" y="10004"/>
                    <a:pt x="4532" y="10025"/>
                  </a:cubicBezTo>
                  <a:cubicBezTo>
                    <a:pt x="4331" y="10627"/>
                    <a:pt x="4437" y="11347"/>
                    <a:pt x="4692" y="12094"/>
                  </a:cubicBezTo>
                  <a:cubicBezTo>
                    <a:pt x="4839" y="12561"/>
                    <a:pt x="6473" y="15069"/>
                    <a:pt x="6527" y="15493"/>
                  </a:cubicBezTo>
                  <a:cubicBezTo>
                    <a:pt x="6688" y="17357"/>
                    <a:pt x="7279" y="18781"/>
                    <a:pt x="7641" y="19603"/>
                  </a:cubicBezTo>
                  <a:cubicBezTo>
                    <a:pt x="7668" y="19651"/>
                    <a:pt x="7723" y="19673"/>
                    <a:pt x="7763" y="19673"/>
                  </a:cubicBezTo>
                  <a:cubicBezTo>
                    <a:pt x="7790" y="19673"/>
                    <a:pt x="7857" y="19684"/>
                    <a:pt x="7951" y="19700"/>
                  </a:cubicBezTo>
                  <a:cubicBezTo>
                    <a:pt x="7965" y="20098"/>
                    <a:pt x="8258" y="20001"/>
                    <a:pt x="7775" y="20313"/>
                  </a:cubicBezTo>
                  <a:cubicBezTo>
                    <a:pt x="7494" y="20495"/>
                    <a:pt x="6838" y="20688"/>
                    <a:pt x="6891" y="21026"/>
                  </a:cubicBezTo>
                  <a:cubicBezTo>
                    <a:pt x="6905" y="21150"/>
                    <a:pt x="6973" y="21215"/>
                    <a:pt x="7214" y="21307"/>
                  </a:cubicBezTo>
                  <a:cubicBezTo>
                    <a:pt x="7536" y="21419"/>
                    <a:pt x="8649" y="21585"/>
                    <a:pt x="9694" y="21268"/>
                  </a:cubicBezTo>
                  <a:cubicBezTo>
                    <a:pt x="10231" y="21107"/>
                    <a:pt x="9893" y="20801"/>
                    <a:pt x="10000" y="20672"/>
                  </a:cubicBezTo>
                  <a:cubicBezTo>
                    <a:pt x="10148" y="20511"/>
                    <a:pt x="10348" y="20420"/>
                    <a:pt x="10214" y="20027"/>
                  </a:cubicBezTo>
                  <a:cubicBezTo>
                    <a:pt x="10187" y="19947"/>
                    <a:pt x="10096" y="19803"/>
                    <a:pt x="10042" y="19690"/>
                  </a:cubicBezTo>
                  <a:cubicBezTo>
                    <a:pt x="10176" y="19669"/>
                    <a:pt x="10281" y="19642"/>
                    <a:pt x="10281" y="19609"/>
                  </a:cubicBezTo>
                  <a:cubicBezTo>
                    <a:pt x="10294" y="19174"/>
                    <a:pt x="10309" y="18942"/>
                    <a:pt x="10268" y="18287"/>
                  </a:cubicBezTo>
                  <a:cubicBezTo>
                    <a:pt x="10228" y="17798"/>
                    <a:pt x="10243" y="17454"/>
                    <a:pt x="10176" y="16944"/>
                  </a:cubicBezTo>
                  <a:cubicBezTo>
                    <a:pt x="10109" y="16390"/>
                    <a:pt x="10015" y="16449"/>
                    <a:pt x="9908" y="15896"/>
                  </a:cubicBezTo>
                  <a:cubicBezTo>
                    <a:pt x="9868" y="15660"/>
                    <a:pt x="9825" y="15434"/>
                    <a:pt x="9879" y="15193"/>
                  </a:cubicBezTo>
                  <a:cubicBezTo>
                    <a:pt x="9892" y="15101"/>
                    <a:pt x="9987" y="14456"/>
                    <a:pt x="10000" y="14365"/>
                  </a:cubicBezTo>
                  <a:cubicBezTo>
                    <a:pt x="10027" y="13312"/>
                    <a:pt x="10097" y="12899"/>
                    <a:pt x="10231" y="11852"/>
                  </a:cubicBezTo>
                  <a:cubicBezTo>
                    <a:pt x="10257" y="11766"/>
                    <a:pt x="10376" y="11717"/>
                    <a:pt x="10469" y="11803"/>
                  </a:cubicBezTo>
                  <a:cubicBezTo>
                    <a:pt x="11207" y="12464"/>
                    <a:pt x="11555" y="12812"/>
                    <a:pt x="12145" y="13452"/>
                  </a:cubicBezTo>
                  <a:cubicBezTo>
                    <a:pt x="12615" y="13962"/>
                    <a:pt x="13770" y="15290"/>
                    <a:pt x="13851" y="15532"/>
                  </a:cubicBezTo>
                  <a:cubicBezTo>
                    <a:pt x="13985" y="15978"/>
                    <a:pt x="14184" y="16417"/>
                    <a:pt x="14345" y="16965"/>
                  </a:cubicBezTo>
                  <a:cubicBezTo>
                    <a:pt x="14640" y="17948"/>
                    <a:pt x="15661" y="19270"/>
                    <a:pt x="15795" y="19517"/>
                  </a:cubicBezTo>
                  <a:cubicBezTo>
                    <a:pt x="15822" y="19565"/>
                    <a:pt x="15834" y="19592"/>
                    <a:pt x="15874" y="19630"/>
                  </a:cubicBezTo>
                  <a:cubicBezTo>
                    <a:pt x="15888" y="19640"/>
                    <a:pt x="16007" y="19658"/>
                    <a:pt x="16168" y="19663"/>
                  </a:cubicBezTo>
                  <a:cubicBezTo>
                    <a:pt x="16221" y="19851"/>
                    <a:pt x="16234" y="20173"/>
                    <a:pt x="15912" y="20420"/>
                  </a:cubicBezTo>
                  <a:cubicBezTo>
                    <a:pt x="15631" y="20641"/>
                    <a:pt x="16113" y="20946"/>
                    <a:pt x="16113" y="20946"/>
                  </a:cubicBezTo>
                  <a:cubicBezTo>
                    <a:pt x="16408" y="21042"/>
                    <a:pt x="16743" y="21091"/>
                    <a:pt x="17186" y="21080"/>
                  </a:cubicBezTo>
                  <a:cubicBezTo>
                    <a:pt x="17615" y="21075"/>
                    <a:pt x="17884" y="21161"/>
                    <a:pt x="17978" y="21187"/>
                  </a:cubicBezTo>
                  <a:cubicBezTo>
                    <a:pt x="18031" y="21204"/>
                    <a:pt x="18057" y="21209"/>
                    <a:pt x="18057" y="21209"/>
                  </a:cubicBezTo>
                  <a:cubicBezTo>
                    <a:pt x="18057" y="21209"/>
                    <a:pt x="19373" y="21440"/>
                    <a:pt x="20848" y="21344"/>
                  </a:cubicBezTo>
                  <a:cubicBezTo>
                    <a:pt x="21478" y="21317"/>
                    <a:pt x="21546" y="21161"/>
                    <a:pt x="21104" y="20946"/>
                  </a:cubicBezTo>
                  <a:cubicBezTo>
                    <a:pt x="20447" y="20618"/>
                    <a:pt x="19682" y="20571"/>
                    <a:pt x="19361" y="20367"/>
                  </a:cubicBezTo>
                  <a:cubicBezTo>
                    <a:pt x="18771" y="19991"/>
                    <a:pt x="18409" y="19910"/>
                    <a:pt x="18288" y="19620"/>
                  </a:cubicBezTo>
                  <a:cubicBezTo>
                    <a:pt x="18449" y="19598"/>
                    <a:pt x="18543" y="19583"/>
                    <a:pt x="18543" y="19583"/>
                  </a:cubicBezTo>
                  <a:cubicBezTo>
                    <a:pt x="18543" y="19583"/>
                    <a:pt x="18461" y="19087"/>
                    <a:pt x="18368" y="18765"/>
                  </a:cubicBezTo>
                  <a:cubicBezTo>
                    <a:pt x="18126" y="17922"/>
                    <a:pt x="18046" y="17332"/>
                    <a:pt x="17965" y="16870"/>
                  </a:cubicBezTo>
                  <a:cubicBezTo>
                    <a:pt x="17831" y="16053"/>
                    <a:pt x="17360" y="15671"/>
                    <a:pt x="17253" y="15402"/>
                  </a:cubicBezTo>
                  <a:cubicBezTo>
                    <a:pt x="16851" y="14452"/>
                    <a:pt x="16690" y="14372"/>
                    <a:pt x="16449" y="13378"/>
                  </a:cubicBezTo>
                  <a:cubicBezTo>
                    <a:pt x="16408" y="13195"/>
                    <a:pt x="16221" y="11911"/>
                    <a:pt x="15912" y="11159"/>
                  </a:cubicBezTo>
                  <a:cubicBezTo>
                    <a:pt x="15738" y="10734"/>
                    <a:pt x="15405" y="10370"/>
                    <a:pt x="15137" y="9967"/>
                  </a:cubicBezTo>
                  <a:cubicBezTo>
                    <a:pt x="15218" y="10096"/>
                    <a:pt x="15269" y="9913"/>
                    <a:pt x="15564" y="9886"/>
                  </a:cubicBezTo>
                  <a:cubicBezTo>
                    <a:pt x="16208" y="9832"/>
                    <a:pt x="16476" y="9686"/>
                    <a:pt x="16838" y="9498"/>
                  </a:cubicBezTo>
                  <a:cubicBezTo>
                    <a:pt x="17723" y="9020"/>
                    <a:pt x="20312" y="7812"/>
                    <a:pt x="20714" y="7469"/>
                  </a:cubicBezTo>
                  <a:cubicBezTo>
                    <a:pt x="20888" y="7318"/>
                    <a:pt x="21195" y="7000"/>
                    <a:pt x="21208" y="6839"/>
                  </a:cubicBezTo>
                  <a:cubicBezTo>
                    <a:pt x="21222" y="6646"/>
                    <a:pt x="20727" y="6421"/>
                    <a:pt x="20580" y="6292"/>
                  </a:cubicBezTo>
                  <a:cubicBezTo>
                    <a:pt x="20379" y="6120"/>
                    <a:pt x="19881" y="5825"/>
                    <a:pt x="19599" y="5669"/>
                  </a:cubicBezTo>
                  <a:cubicBezTo>
                    <a:pt x="18889" y="5277"/>
                    <a:pt x="18528" y="5179"/>
                    <a:pt x="17496" y="4690"/>
                  </a:cubicBezTo>
                  <a:cubicBezTo>
                    <a:pt x="17335" y="4615"/>
                    <a:pt x="16586" y="4008"/>
                    <a:pt x="15862" y="3884"/>
                  </a:cubicBezTo>
                  <a:cubicBezTo>
                    <a:pt x="15192" y="3766"/>
                    <a:pt x="13968" y="3767"/>
                    <a:pt x="13968" y="3767"/>
                  </a:cubicBezTo>
                  <a:cubicBezTo>
                    <a:pt x="14116" y="3536"/>
                    <a:pt x="13620" y="3418"/>
                    <a:pt x="13620" y="3149"/>
                  </a:cubicBezTo>
                  <a:cubicBezTo>
                    <a:pt x="13620" y="2607"/>
                    <a:pt x="15057" y="2853"/>
                    <a:pt x="13729" y="1365"/>
                  </a:cubicBezTo>
                  <a:cubicBezTo>
                    <a:pt x="13595" y="1220"/>
                    <a:pt x="13324" y="554"/>
                    <a:pt x="12426" y="334"/>
                  </a:cubicBezTo>
                  <a:cubicBezTo>
                    <a:pt x="12305" y="302"/>
                    <a:pt x="12051" y="279"/>
                    <a:pt x="11957" y="236"/>
                  </a:cubicBezTo>
                  <a:cubicBezTo>
                    <a:pt x="11796" y="172"/>
                    <a:pt x="11555" y="87"/>
                    <a:pt x="11219" y="38"/>
                  </a:cubicBezTo>
                  <a:cubicBezTo>
                    <a:pt x="11126" y="25"/>
                    <a:pt x="10968" y="9"/>
                    <a:pt x="10767" y="3"/>
                  </a:cubicBezTo>
                  <a:close/>
                  <a:moveTo>
                    <a:pt x="15514" y="5645"/>
                  </a:moveTo>
                  <a:cubicBezTo>
                    <a:pt x="15647" y="5640"/>
                    <a:pt x="15796" y="5665"/>
                    <a:pt x="15967" y="5723"/>
                  </a:cubicBezTo>
                  <a:cubicBezTo>
                    <a:pt x="16731" y="5981"/>
                    <a:pt x="18812" y="6904"/>
                    <a:pt x="18812" y="7022"/>
                  </a:cubicBezTo>
                  <a:cubicBezTo>
                    <a:pt x="18812" y="7113"/>
                    <a:pt x="18490" y="7365"/>
                    <a:pt x="17806" y="7838"/>
                  </a:cubicBezTo>
                  <a:cubicBezTo>
                    <a:pt x="17350" y="8155"/>
                    <a:pt x="16894" y="8365"/>
                    <a:pt x="16264" y="8763"/>
                  </a:cubicBezTo>
                  <a:cubicBezTo>
                    <a:pt x="16224" y="8790"/>
                    <a:pt x="15967" y="8972"/>
                    <a:pt x="15686" y="8961"/>
                  </a:cubicBezTo>
                  <a:cubicBezTo>
                    <a:pt x="15686" y="8961"/>
                    <a:pt x="15299" y="8919"/>
                    <a:pt x="14923" y="8817"/>
                  </a:cubicBezTo>
                  <a:cubicBezTo>
                    <a:pt x="14575" y="8720"/>
                    <a:pt x="14186" y="8736"/>
                    <a:pt x="14186" y="8758"/>
                  </a:cubicBezTo>
                  <a:cubicBezTo>
                    <a:pt x="14186" y="8763"/>
                    <a:pt x="13824" y="8521"/>
                    <a:pt x="13851" y="8021"/>
                  </a:cubicBezTo>
                  <a:cubicBezTo>
                    <a:pt x="13891" y="7054"/>
                    <a:pt x="14277" y="6722"/>
                    <a:pt x="14559" y="6340"/>
                  </a:cubicBezTo>
                  <a:cubicBezTo>
                    <a:pt x="14861" y="5938"/>
                    <a:pt x="15116" y="5661"/>
                    <a:pt x="15514" y="5645"/>
                  </a:cubicBezTo>
                  <a:close/>
                  <a:moveTo>
                    <a:pt x="5395" y="5887"/>
                  </a:moveTo>
                  <a:cubicBezTo>
                    <a:pt x="5545" y="5876"/>
                    <a:pt x="5689" y="5902"/>
                    <a:pt x="5722" y="6028"/>
                  </a:cubicBezTo>
                  <a:cubicBezTo>
                    <a:pt x="5749" y="6120"/>
                    <a:pt x="5832" y="6280"/>
                    <a:pt x="5886" y="6414"/>
                  </a:cubicBezTo>
                  <a:cubicBezTo>
                    <a:pt x="6060" y="6844"/>
                    <a:pt x="6366" y="6931"/>
                    <a:pt x="6393" y="7210"/>
                  </a:cubicBezTo>
                  <a:cubicBezTo>
                    <a:pt x="6527" y="8430"/>
                    <a:pt x="5806" y="8382"/>
                    <a:pt x="5404" y="8919"/>
                  </a:cubicBezTo>
                  <a:cubicBezTo>
                    <a:pt x="5337" y="8903"/>
                    <a:pt x="4707" y="8988"/>
                    <a:pt x="4130" y="9095"/>
                  </a:cubicBezTo>
                  <a:cubicBezTo>
                    <a:pt x="3419" y="8778"/>
                    <a:pt x="3068" y="7651"/>
                    <a:pt x="2559" y="7281"/>
                  </a:cubicBezTo>
                  <a:cubicBezTo>
                    <a:pt x="2291" y="7082"/>
                    <a:pt x="3164" y="6834"/>
                    <a:pt x="3807" y="6544"/>
                  </a:cubicBezTo>
                  <a:cubicBezTo>
                    <a:pt x="4304" y="6323"/>
                    <a:pt x="4516" y="6228"/>
                    <a:pt x="5052" y="5964"/>
                  </a:cubicBezTo>
                  <a:cubicBezTo>
                    <a:pt x="5092" y="5946"/>
                    <a:pt x="5246" y="5898"/>
                    <a:pt x="5395" y="588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38" name="Line"/>
            <p:cNvSpPr/>
            <p:nvPr/>
          </p:nvSpPr>
          <p:spPr>
            <a:xfrm>
              <a:off x="1013280" y="1198540"/>
              <a:ext cx="2152500" cy="545530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440" name="Line"/>
          <p:cNvSpPr/>
          <p:nvPr/>
        </p:nvSpPr>
        <p:spPr>
          <a:xfrm>
            <a:off x="7650477" y="5062356"/>
            <a:ext cx="1" cy="71156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>
            <a:off x="7650477" y="6546338"/>
            <a:ext cx="1" cy="71156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>
            <a:off x="7650477" y="8030320"/>
            <a:ext cx="1" cy="71156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>
            <a:off x="7650477" y="9541589"/>
            <a:ext cx="1" cy="71156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>
            <a:off x="7650477" y="11076131"/>
            <a:ext cx="1" cy="71156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5" name="Observability  tool"/>
          <p:cNvSpPr/>
          <p:nvPr/>
        </p:nvSpPr>
        <p:spPr>
          <a:xfrm>
            <a:off x="16132539" y="5961793"/>
            <a:ext cx="2569375" cy="3391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Observability </a:t>
            </a:r>
            <a:br/>
            <a:r>
              <a:t>tool</a:t>
            </a:r>
          </a:p>
        </p:txBody>
      </p:sp>
      <p:sp>
        <p:nvSpPr>
          <p:cNvPr id="446" name="Line"/>
          <p:cNvSpPr/>
          <p:nvPr/>
        </p:nvSpPr>
        <p:spPr>
          <a:xfrm flipV="1">
            <a:off x="8844438" y="8212604"/>
            <a:ext cx="6943790" cy="2509433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>
            <a:off x="8725501" y="6194826"/>
            <a:ext cx="6938281" cy="1166732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 flipV="1">
            <a:off x="8844312" y="8472330"/>
            <a:ext cx="6948131" cy="3719807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 flipV="1">
            <a:off x="8725427" y="7990082"/>
            <a:ext cx="6938239" cy="1116149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 flipV="1">
            <a:off x="8844659" y="7633198"/>
            <a:ext cx="6695358" cy="141374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8844492" y="4433433"/>
            <a:ext cx="6945071" cy="2714321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87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0" animBg="1" advAuto="0"/>
      <p:bldP spid="440" grpId="0" animBg="1" advAuto="0"/>
      <p:bldP spid="441" grpId="0" animBg="1" advAuto="0"/>
      <p:bldP spid="442" grpId="0" animBg="1" advAuto="0"/>
      <p:bldP spid="443" grpId="0" animBg="1" advAuto="0"/>
      <p:bldP spid="444" grpId="0" animBg="1" advAuto="0"/>
      <p:bldP spid="446" grpId="0" animBg="1" advAuto="0"/>
      <p:bldP spid="447" grpId="0" animBg="1" advAuto="0"/>
      <p:bldP spid="448" grpId="0" animBg="1" advAuto="0"/>
      <p:bldP spid="449" grpId="0" animBg="1" advAuto="0"/>
      <p:bldP spid="450" grpId="0" animBg="1" advAuto="0"/>
      <p:bldP spid="451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ommunication between 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2579">
              <a:defRPr sz="8624"/>
            </a:lvl1pPr>
          </a:lstStyle>
          <a:p>
            <a:r>
              <a:t>Communication between services</a:t>
            </a:r>
          </a:p>
        </p:txBody>
      </p:sp>
      <p:sp>
        <p:nvSpPr>
          <p:cNvPr id="454" name="Rectangle"/>
          <p:cNvSpPr/>
          <p:nvPr/>
        </p:nvSpPr>
        <p:spPr>
          <a:xfrm>
            <a:off x="5596608" y="5727551"/>
            <a:ext cx="3845593" cy="271335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5" name="Rectangle"/>
          <p:cNvSpPr/>
          <p:nvPr/>
        </p:nvSpPr>
        <p:spPr>
          <a:xfrm>
            <a:off x="15152137" y="5727551"/>
            <a:ext cx="3845592" cy="271335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6" name="Arrow"/>
          <p:cNvSpPr/>
          <p:nvPr/>
        </p:nvSpPr>
        <p:spPr>
          <a:xfrm>
            <a:off x="9972011" y="6223000"/>
            <a:ext cx="4650315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7" name="HTTP"/>
          <p:cNvSpPr txBox="1"/>
          <p:nvPr/>
        </p:nvSpPr>
        <p:spPr>
          <a:xfrm>
            <a:off x="11354592" y="5427206"/>
            <a:ext cx="122440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HTTP</a:t>
            </a:r>
          </a:p>
        </p:txBody>
      </p:sp>
      <p:sp>
        <p:nvSpPr>
          <p:cNvPr id="458" name="Message Queues"/>
          <p:cNvSpPr txBox="1"/>
          <p:nvPr/>
        </p:nvSpPr>
        <p:spPr>
          <a:xfrm>
            <a:off x="10319532" y="7151944"/>
            <a:ext cx="350471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Message Queues</a:t>
            </a:r>
          </a:p>
        </p:txBody>
      </p:sp>
      <p:sp>
        <p:nvSpPr>
          <p:cNvPr id="459" name="Binary"/>
          <p:cNvSpPr txBox="1"/>
          <p:nvPr/>
        </p:nvSpPr>
        <p:spPr>
          <a:xfrm>
            <a:off x="11271890" y="5987777"/>
            <a:ext cx="1389812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Binary</a:t>
            </a:r>
          </a:p>
        </p:txBody>
      </p:sp>
      <p:sp>
        <p:nvSpPr>
          <p:cNvPr id="460" name="…"/>
          <p:cNvSpPr txBox="1"/>
          <p:nvPr/>
        </p:nvSpPr>
        <p:spPr>
          <a:xfrm>
            <a:off x="11685808" y="7916406"/>
            <a:ext cx="561976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002647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" grpId="0" animBg="1" advAuto="0"/>
      <p:bldP spid="458" grpId="0" animBg="1" advAuto="0"/>
      <p:bldP spid="459" grpId="0" animBg="1" advAuto="0"/>
      <p:bldP spid="460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HTTP - W3C TraceCon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13315">
              <a:defRPr sz="11088"/>
            </a:lvl1pPr>
          </a:lstStyle>
          <a:p>
            <a:r>
              <a:t>HTTP - W3C TraceContext</a:t>
            </a:r>
          </a:p>
        </p:txBody>
      </p:sp>
      <p:sp>
        <p:nvSpPr>
          <p:cNvPr id="463" name="Rectangle"/>
          <p:cNvSpPr/>
          <p:nvPr/>
        </p:nvSpPr>
        <p:spPr>
          <a:xfrm>
            <a:off x="1592874" y="5727551"/>
            <a:ext cx="3845592" cy="271335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4" name="Rectangle"/>
          <p:cNvSpPr/>
          <p:nvPr/>
        </p:nvSpPr>
        <p:spPr>
          <a:xfrm>
            <a:off x="18277958" y="5727551"/>
            <a:ext cx="3845593" cy="271335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5" name="Arrow"/>
          <p:cNvSpPr/>
          <p:nvPr/>
        </p:nvSpPr>
        <p:spPr>
          <a:xfrm>
            <a:off x="6129324" y="6673407"/>
            <a:ext cx="1171242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6" name="GET /service2/getdata HTTP/1.1…"/>
          <p:cNvSpPr txBox="1"/>
          <p:nvPr/>
        </p:nvSpPr>
        <p:spPr>
          <a:xfrm>
            <a:off x="5969680" y="3960421"/>
            <a:ext cx="8223404" cy="1221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sz="2230" b="0"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GET /service2/</a:t>
            </a:r>
            <a:r>
              <a:rPr sz="3500" dirty="0" err="1"/>
              <a:t>getdata</a:t>
            </a:r>
            <a:r>
              <a:rPr sz="3500" dirty="0"/>
              <a:t> HTTP/1.1</a:t>
            </a:r>
          </a:p>
          <a:p>
            <a:pPr algn="l" defTabSz="457200">
              <a:defRPr sz="2230" b="0"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Host: www.example.com</a:t>
            </a:r>
          </a:p>
        </p:txBody>
      </p:sp>
      <p:sp>
        <p:nvSpPr>
          <p:cNvPr id="467" name="Date: Wed, 25 SEP 2019 17:22:02 GMT…"/>
          <p:cNvSpPr txBox="1"/>
          <p:nvPr/>
        </p:nvSpPr>
        <p:spPr>
          <a:xfrm>
            <a:off x="5969680" y="5097904"/>
            <a:ext cx="9569926" cy="1760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sz="2230" b="0"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Date: Wed, 25 SEP 2019 17:22:02 GMT</a:t>
            </a:r>
          </a:p>
          <a:p>
            <a:pPr algn="l" defTabSz="457200">
              <a:defRPr sz="2230" b="0"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Connection: keep-alive</a:t>
            </a:r>
          </a:p>
          <a:p>
            <a:pPr algn="l" defTabSz="457200">
              <a:defRPr sz="2230" b="0"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Content-Length: 0</a:t>
            </a:r>
            <a:r>
              <a:rPr sz="3500" dirty="0">
                <a:latin typeface="Helvetica"/>
                <a:ea typeface="Helvetica"/>
                <a:cs typeface="Helvetica"/>
                <a:sym typeface="Helvetica"/>
              </a:rPr>
              <a:t> </a:t>
            </a:r>
          </a:p>
        </p:txBody>
      </p:sp>
      <p:sp>
        <p:nvSpPr>
          <p:cNvPr id="468" name="Traceparent: 00-c722a7ff47ddc649be8148b41a5d8a86-5505aff1e353374c-00"/>
          <p:cNvSpPr txBox="1"/>
          <p:nvPr/>
        </p:nvSpPr>
        <p:spPr>
          <a:xfrm>
            <a:off x="5941255" y="4988252"/>
            <a:ext cx="18456975" cy="682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defRPr sz="2230" b="0">
                <a:solidFill>
                  <a:schemeClr val="accent5">
                    <a:lumOff val="-29866"/>
                  </a:schemeClr>
                </a:solidFill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3500" b="1" dirty="0" err="1">
                <a:effectLst/>
              </a:rPr>
              <a:t>Traceparent</a:t>
            </a:r>
            <a:r>
              <a:rPr sz="3500" b="1" dirty="0">
                <a:effectLst/>
              </a:rPr>
              <a:t>: 00-c722a7ff47ddc649be8148b41a5d8a86-5505aff1e353374c-00</a:t>
            </a:r>
          </a:p>
        </p:txBody>
      </p:sp>
    </p:spTree>
    <p:extLst>
      <p:ext uri="{BB962C8B-B14F-4D97-AF65-F5344CB8AC3E}">
        <p14:creationId xmlns:p14="http://schemas.microsoft.com/office/powerpoint/2010/main" val="79782635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88889E-6 L -0.00026 0.0241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9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lides and sample c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Slides and sample code</a:t>
            </a:r>
          </a:p>
        </p:txBody>
      </p:sp>
      <p:sp>
        <p:nvSpPr>
          <p:cNvPr id="183" name="https://bit.ly/2ksf65E"/>
          <p:cNvSpPr txBox="1">
            <a:spLocks noGrp="1"/>
          </p:cNvSpPr>
          <p:nvPr>
            <p:ph type="body" sz="quarter" idx="1"/>
          </p:nvPr>
        </p:nvSpPr>
        <p:spPr>
          <a:xfrm>
            <a:off x="7750157" y="4638774"/>
            <a:ext cx="11392055" cy="269438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7600"/>
            </a:pPr>
            <a:r>
              <a:rPr lang="en-US" dirty="0">
                <a:hlinkClick r:id="rId2"/>
              </a:rPr>
              <a:t>https://bit.ly/2T7xQom</a:t>
            </a:r>
            <a:r>
              <a:rPr lang="en-US" dirty="0"/>
              <a:t> </a:t>
            </a:r>
          </a:p>
        </p:txBody>
      </p:sp>
      <p:sp>
        <p:nvSpPr>
          <p:cNvPr id="184" name="Twitter: @gregkalapos"/>
          <p:cNvSpPr txBox="1"/>
          <p:nvPr/>
        </p:nvSpPr>
        <p:spPr>
          <a:xfrm>
            <a:off x="9211837" y="11596369"/>
            <a:ext cx="5960326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30">
              <a:lnSpc>
                <a:spcPct val="90000"/>
              </a:lnSpc>
              <a:defRPr sz="4700" b="0">
                <a:solidFill>
                  <a:srgbClr val="47C2B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defRPr>
                <a:solidFill>
                  <a:srgbClr val="C2464F"/>
                </a:solidFill>
              </a:defRPr>
            </a:pPr>
            <a:r>
              <a:rPr>
                <a:solidFill>
                  <a:srgbClr val="47C2BA"/>
                </a:solidFill>
              </a:rPr>
              <a:t>Twitter: @gregkalapos</a:t>
            </a:r>
          </a:p>
        </p:txBody>
      </p:sp>
    </p:spTree>
  </p:cSld>
  <p:clrMapOvr>
    <a:masterClrMapping/>
  </p:clrMapOvr>
  <p:transition spd="slow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HTTP - W3C TraceCon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208701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13315">
              <a:defRPr sz="11088"/>
            </a:lvl1pPr>
          </a:lstStyle>
          <a:p>
            <a:r>
              <a:t>HTTP - W3C TraceContext</a:t>
            </a:r>
          </a:p>
        </p:txBody>
      </p:sp>
      <p:sp>
        <p:nvSpPr>
          <p:cNvPr id="471" name="Traceparent: 00-c722a7ff47ddc649be8148b41a5d8a86-5505aff1e353374c-01"/>
          <p:cNvSpPr txBox="1"/>
          <p:nvPr/>
        </p:nvSpPr>
        <p:spPr>
          <a:xfrm>
            <a:off x="2794868" y="3714918"/>
            <a:ext cx="18449600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defRPr sz="3530" b="0">
                <a:solidFill>
                  <a:schemeClr val="accent5">
                    <a:lumOff val="-29866"/>
                  </a:schemeClr>
                </a:solidFill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b="1" dirty="0" err="1"/>
              <a:t>Traceparent</a:t>
            </a:r>
            <a:r>
              <a:rPr b="1" dirty="0"/>
              <a:t>: 00-c722a7ff47ddc649be8148b41a5d8a86-5505aff1e353374c-01</a:t>
            </a:r>
          </a:p>
        </p:txBody>
      </p:sp>
      <p:sp>
        <p:nvSpPr>
          <p:cNvPr id="472" name="Made by W3C Trace Context Working Group (https://www.w3.org/TR/trace-context/)…"/>
          <p:cNvSpPr txBox="1">
            <a:spLocks noGrp="1"/>
          </p:cNvSpPr>
          <p:nvPr>
            <p:ph type="body" idx="1"/>
          </p:nvPr>
        </p:nvSpPr>
        <p:spPr>
          <a:xfrm>
            <a:off x="1485595" y="6228603"/>
            <a:ext cx="21853035" cy="6749839"/>
          </a:xfrm>
          <a:prstGeom prst="rect">
            <a:avLst/>
          </a:prstGeom>
        </p:spPr>
        <p:txBody>
          <a:bodyPr/>
          <a:lstStyle/>
          <a:p>
            <a:r>
              <a:rPr dirty="0"/>
              <a:t>Made by W3C Trace Context Working Group (</a:t>
            </a:r>
            <a:r>
              <a:rPr u="sng" dirty="0">
                <a:hlinkClick r:id="rId2"/>
              </a:rPr>
              <a:t>https://www.w3.org/TR/trace-context/</a:t>
            </a:r>
            <a:r>
              <a:rPr dirty="0"/>
              <a:t>)</a:t>
            </a:r>
          </a:p>
          <a:p>
            <a:r>
              <a:rPr dirty="0"/>
              <a:t>Status: </a:t>
            </a:r>
            <a:r>
              <a:rPr lang="en-US" dirty="0"/>
              <a:t>W3C Recommendation</a:t>
            </a:r>
            <a:endParaRPr dirty="0"/>
          </a:p>
          <a:p>
            <a:r>
              <a:rPr dirty="0"/>
              <a:t>Another header: </a:t>
            </a:r>
            <a:r>
              <a:rPr dirty="0" err="1"/>
              <a:t>tracestate</a:t>
            </a:r>
            <a:r>
              <a:rPr dirty="0"/>
              <a:t> - enables tracing by using multiple tracing tools from multiple vendors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6284CD-F74E-47CB-9CB5-1723B1A1F651}"/>
              </a:ext>
            </a:extLst>
          </p:cNvPr>
          <p:cNvGrpSpPr/>
          <p:nvPr/>
        </p:nvGrpSpPr>
        <p:grpSpPr>
          <a:xfrm>
            <a:off x="5929823" y="4274941"/>
            <a:ext cx="16496486" cy="1778654"/>
            <a:chOff x="5929823" y="4274941"/>
            <a:chExt cx="16496486" cy="1778654"/>
          </a:xfrm>
        </p:grpSpPr>
        <p:sp>
          <p:nvSpPr>
            <p:cNvPr id="474" name="Version"/>
            <p:cNvSpPr txBox="1"/>
            <p:nvPr/>
          </p:nvSpPr>
          <p:spPr>
            <a:xfrm>
              <a:off x="5929823" y="5427206"/>
              <a:ext cx="1593012" cy="626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rPr dirty="0"/>
                <a:t>Version</a:t>
              </a:r>
            </a:p>
          </p:txBody>
        </p:sp>
        <p:sp>
          <p:nvSpPr>
            <p:cNvPr id="475" name="Trace Id"/>
            <p:cNvSpPr txBox="1"/>
            <p:nvPr/>
          </p:nvSpPr>
          <p:spPr>
            <a:xfrm>
              <a:off x="10586504" y="5427206"/>
              <a:ext cx="1705585" cy="626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rPr dirty="0"/>
                <a:t>Trace Id</a:t>
              </a:r>
            </a:p>
          </p:txBody>
        </p:sp>
        <p:sp>
          <p:nvSpPr>
            <p:cNvPr id="476" name="Parent Span Id"/>
            <p:cNvSpPr txBox="1"/>
            <p:nvPr/>
          </p:nvSpPr>
          <p:spPr>
            <a:xfrm>
              <a:off x="16437865" y="5427206"/>
              <a:ext cx="3008504" cy="626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Parent Span Id</a:t>
              </a:r>
            </a:p>
          </p:txBody>
        </p:sp>
        <p:sp>
          <p:nvSpPr>
            <p:cNvPr id="477" name="Trace Flags"/>
            <p:cNvSpPr txBox="1"/>
            <p:nvPr/>
          </p:nvSpPr>
          <p:spPr>
            <a:xfrm>
              <a:off x="20043255" y="5427206"/>
              <a:ext cx="2383054" cy="626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Trace Flags</a:t>
              </a:r>
            </a:p>
          </p:txBody>
        </p:sp>
        <p:sp>
          <p:nvSpPr>
            <p:cNvPr id="479" name="Line"/>
            <p:cNvSpPr/>
            <p:nvPr/>
          </p:nvSpPr>
          <p:spPr>
            <a:xfrm flipV="1">
              <a:off x="6726329" y="4464508"/>
              <a:ext cx="1" cy="90208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0" name="Line"/>
            <p:cNvSpPr/>
            <p:nvPr/>
          </p:nvSpPr>
          <p:spPr>
            <a:xfrm flipV="1">
              <a:off x="11439296" y="4464508"/>
              <a:ext cx="1" cy="90208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1" name="Line"/>
            <p:cNvSpPr/>
            <p:nvPr/>
          </p:nvSpPr>
          <p:spPr>
            <a:xfrm flipV="1">
              <a:off x="17942118" y="4464508"/>
              <a:ext cx="1" cy="90208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2" name="Line"/>
            <p:cNvSpPr/>
            <p:nvPr/>
          </p:nvSpPr>
          <p:spPr>
            <a:xfrm flipV="1">
              <a:off x="20839073" y="4274941"/>
              <a:ext cx="1" cy="90208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C844CC4-1141-444D-A7A2-09E5F7175062}"/>
              </a:ext>
            </a:extLst>
          </p:cNvPr>
          <p:cNvGrpSpPr/>
          <p:nvPr/>
        </p:nvGrpSpPr>
        <p:grpSpPr>
          <a:xfrm>
            <a:off x="2943732" y="2134815"/>
            <a:ext cx="18101535" cy="1580103"/>
            <a:chOff x="2943732" y="2134815"/>
            <a:chExt cx="18101535" cy="1580103"/>
          </a:xfrm>
        </p:grpSpPr>
        <p:sp>
          <p:nvSpPr>
            <p:cNvPr id="473" name="Header Name"/>
            <p:cNvSpPr txBox="1"/>
            <p:nvPr/>
          </p:nvSpPr>
          <p:spPr>
            <a:xfrm>
              <a:off x="3118017" y="2257578"/>
              <a:ext cx="2811806" cy="626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rPr dirty="0"/>
                <a:t>Header Name</a:t>
              </a:r>
            </a:p>
          </p:txBody>
        </p:sp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35209EA1-7809-487F-BF5A-627E6E3504F3}"/>
                </a:ext>
              </a:extLst>
            </p:cNvPr>
            <p:cNvSpPr/>
            <p:nvPr/>
          </p:nvSpPr>
          <p:spPr>
            <a:xfrm rot="5400000">
              <a:off x="4091861" y="1876956"/>
              <a:ext cx="689833" cy="2986091"/>
            </a:xfrm>
            <a:prstGeom prst="leftBrace">
              <a:avLst>
                <a:gd name="adj1" fmla="val 20735"/>
                <a:gd name="adj2" fmla="val 50000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944A55CA-175B-4D7D-9DCA-79AAC175850D}"/>
                </a:ext>
              </a:extLst>
            </p:cNvPr>
            <p:cNvSpPr/>
            <p:nvPr/>
          </p:nvSpPr>
          <p:spPr>
            <a:xfrm rot="5400000">
              <a:off x="13399838" y="-3960818"/>
              <a:ext cx="689833" cy="14601025"/>
            </a:xfrm>
            <a:prstGeom prst="leftBrace">
              <a:avLst>
                <a:gd name="adj1" fmla="val 20735"/>
                <a:gd name="adj2" fmla="val 50000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8" name="Header Name">
              <a:extLst>
                <a:ext uri="{FF2B5EF4-FFF2-40B4-BE49-F238E27FC236}">
                  <a16:creationId xmlns:a16="http://schemas.microsoft.com/office/drawing/2014/main" id="{D49396A7-D030-43DD-B36E-12BA00D293AD}"/>
                </a:ext>
              </a:extLst>
            </p:cNvPr>
            <p:cNvSpPr txBox="1"/>
            <p:nvPr/>
          </p:nvSpPr>
          <p:spPr>
            <a:xfrm>
              <a:off x="12447448" y="2134815"/>
              <a:ext cx="2741135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rPr dirty="0"/>
                <a:t>Header </a:t>
              </a:r>
              <a:r>
                <a:rPr lang="en-US" dirty="0"/>
                <a:t>Value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195661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 build="p" bldLvl="5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HTTP - W3C TraceCon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208701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13315">
              <a:defRPr sz="11088"/>
            </a:lvl1pPr>
          </a:lstStyle>
          <a:p>
            <a:r>
              <a:t>HTTP - W3C TraceContext</a:t>
            </a:r>
          </a:p>
        </p:txBody>
      </p:sp>
      <p:sp>
        <p:nvSpPr>
          <p:cNvPr id="486" name="System.Diagnostics.Activity: By default it uses its own format (not W3C trace context) (Uses a header called Request-Id)…"/>
          <p:cNvSpPr txBox="1">
            <a:spLocks noGrp="1"/>
          </p:cNvSpPr>
          <p:nvPr>
            <p:ph type="body" sz="half" idx="1"/>
          </p:nvPr>
        </p:nvSpPr>
        <p:spPr>
          <a:xfrm>
            <a:off x="1564737" y="2297906"/>
            <a:ext cx="21853035" cy="4016981"/>
          </a:xfrm>
          <a:prstGeom prst="rect">
            <a:avLst/>
          </a:prstGeom>
        </p:spPr>
        <p:txBody>
          <a:bodyPr/>
          <a:lstStyle/>
          <a:p>
            <a:r>
              <a:t>System.Diagnostics.Activity: By default it uses its own format (not W3C trace context)</a:t>
            </a:r>
            <a:br/>
            <a:r>
              <a:t>(Uses a header called Request-Id) </a:t>
            </a:r>
          </a:p>
          <a:p>
            <a:r>
              <a:t>Since .NET Core 3.0 you can turn W3C format on:</a:t>
            </a:r>
          </a:p>
        </p:txBody>
      </p:sp>
      <p:sp>
        <p:nvSpPr>
          <p:cNvPr id="487" name="Activity.DefaultIdFormat = ActivityIdFormat.W3C;"/>
          <p:cNvSpPr txBox="1"/>
          <p:nvPr/>
        </p:nvSpPr>
        <p:spPr>
          <a:xfrm>
            <a:off x="8072400" y="6024516"/>
            <a:ext cx="10431860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2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dirty="0" err="1"/>
              <a:t>Activity.DefaultIdFormat</a:t>
            </a:r>
            <a:r>
              <a:rPr dirty="0"/>
              <a:t> = ActivityIdFormat.W3C;</a:t>
            </a:r>
          </a:p>
        </p:txBody>
      </p:sp>
      <p:pic>
        <p:nvPicPr>
          <p:cNvPr id="488" name="Screen Shot 2019-09-19 at 13.04.09.png" descr="Screen Shot 2019-09-19 at 13.04.09.png"/>
          <p:cNvPicPr>
            <a:picLocks noChangeAspect="1"/>
          </p:cNvPicPr>
          <p:nvPr/>
        </p:nvPicPr>
        <p:blipFill>
          <a:blip r:embed="rId2"/>
          <a:srcRect b="47908"/>
          <a:stretch>
            <a:fillRect/>
          </a:stretch>
        </p:blipFill>
        <p:spPr>
          <a:xfrm>
            <a:off x="1757524" y="6695886"/>
            <a:ext cx="15608900" cy="60265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807011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" grpId="0" build="p" bldLvl="5" animBg="1" advAuto="0"/>
      <p:bldP spid="487" grpId="0" animBg="1" advAuto="0"/>
      <p:bldP spid="488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Instrumentation with DiagnosticSource &amp; Activity"/>
          <p:cNvSpPr txBox="1">
            <a:spLocks noGrp="1"/>
          </p:cNvSpPr>
          <p:nvPr>
            <p:ph type="title"/>
          </p:nvPr>
        </p:nvSpPr>
        <p:spPr>
          <a:xfrm>
            <a:off x="1963859" y="3893780"/>
            <a:ext cx="20456282" cy="7476637"/>
          </a:xfrm>
          <a:prstGeom prst="rect">
            <a:avLst/>
          </a:prstGeom>
        </p:spPr>
        <p:txBody>
          <a:bodyPr anchor="t"/>
          <a:lstStyle/>
          <a:p>
            <a:pPr>
              <a:defRPr sz="12800">
                <a:solidFill>
                  <a:srgbClr val="F06000"/>
                </a:solidFill>
              </a:defRPr>
            </a:pPr>
            <a:r>
              <a:rPr lang="en-US"/>
              <a:t>Demo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HTTP - W3C TraceCon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2087014"/>
          </a:xfrm>
          <a:prstGeom prst="rect">
            <a:avLst/>
          </a:prstGeom>
        </p:spPr>
        <p:txBody>
          <a:bodyPr/>
          <a:lstStyle>
            <a:lvl1pPr defTabSz="813315">
              <a:defRPr sz="11088"/>
            </a:lvl1pPr>
          </a:lstStyle>
          <a:p>
            <a:r>
              <a:rPr lang="en-US" sz="11050"/>
              <a:t>What about non-HTTP?</a:t>
            </a:r>
            <a:endParaRPr lang="en-US"/>
          </a:p>
        </p:txBody>
      </p:sp>
      <p:sp>
        <p:nvSpPr>
          <p:cNvPr id="486" name="System.Diagnostics.Activity: By default it uses its own format (not W3C trace context) (Uses a header called Request-Id)…"/>
          <p:cNvSpPr txBox="1">
            <a:spLocks noGrp="1"/>
          </p:cNvSpPr>
          <p:nvPr>
            <p:ph type="body" sz="half" idx="1"/>
          </p:nvPr>
        </p:nvSpPr>
        <p:spPr>
          <a:xfrm>
            <a:off x="1497830" y="2431721"/>
            <a:ext cx="21853035" cy="1686158"/>
          </a:xfrm>
          <a:prstGeom prst="rect">
            <a:avLst/>
          </a:prstGeom>
        </p:spPr>
        <p:txBody>
          <a:bodyPr/>
          <a:lstStyle/>
          <a:p>
            <a:pPr marL="610870" indent="-610870"/>
            <a:r>
              <a:rPr lang="en-US" dirty="0"/>
              <a:t>Elastic .NET Public API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F69B25-4916-4BFA-AC77-E4E100E55318}"/>
              </a:ext>
            </a:extLst>
          </p:cNvPr>
          <p:cNvGrpSpPr/>
          <p:nvPr/>
        </p:nvGrpSpPr>
        <p:grpSpPr>
          <a:xfrm>
            <a:off x="7600707" y="6658728"/>
            <a:ext cx="11842756" cy="2726525"/>
            <a:chOff x="7600707" y="6658728"/>
            <a:chExt cx="11842756" cy="2726525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C5B4723C-17A0-40E1-B416-9B72314FB0EC}"/>
                </a:ext>
              </a:extLst>
            </p:cNvPr>
            <p:cNvSpPr/>
            <p:nvPr/>
          </p:nvSpPr>
          <p:spPr>
            <a:xfrm>
              <a:off x="7600707" y="6658728"/>
              <a:ext cx="1403514" cy="2726525"/>
            </a:xfrm>
            <a:prstGeom prst="downArrow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3B2269-2D61-45BE-A27A-7A7D8BF1C480}"/>
                </a:ext>
              </a:extLst>
            </p:cNvPr>
            <p:cNvSpPr txBox="1"/>
            <p:nvPr/>
          </p:nvSpPr>
          <p:spPr>
            <a:xfrm>
              <a:off x="9192322" y="7196671"/>
              <a:ext cx="10251141" cy="11291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0" dirty="0"/>
                <a:t>Transfer the string `</a:t>
              </a:r>
              <a:r>
                <a:rPr lang="en-US" b="0" dirty="0" err="1"/>
                <a:t>outgoingDistributedTracingData</a:t>
              </a:r>
              <a:r>
                <a:rPr lang="en-US" b="0" dirty="0"/>
                <a:t>`</a:t>
              </a:r>
              <a:endParaRPr lang="en-US" dirty="0"/>
            </a:p>
            <a:p>
              <a:pPr algn="l"/>
              <a:r>
                <a:rPr lang="en-US" b="0" dirty="0"/>
                <a:t>over any protocol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983ED44-002A-4B8F-8819-5E03774C550D}"/>
              </a:ext>
            </a:extLst>
          </p:cNvPr>
          <p:cNvGrpSpPr/>
          <p:nvPr/>
        </p:nvGrpSpPr>
        <p:grpSpPr>
          <a:xfrm>
            <a:off x="1784098" y="4424783"/>
            <a:ext cx="20957107" cy="1418746"/>
            <a:chOff x="1784098" y="4424783"/>
            <a:chExt cx="20957107" cy="1418746"/>
          </a:xfrm>
        </p:grpSpPr>
        <p:sp>
          <p:nvSpPr>
            <p:cNvPr id="6" name="System.Diagnostics.Activity: By default it uses its own format (not W3C trace context) (Uses a header called Request-Id)…">
              <a:extLst>
                <a:ext uri="{FF2B5EF4-FFF2-40B4-BE49-F238E27FC236}">
                  <a16:creationId xmlns:a16="http://schemas.microsoft.com/office/drawing/2014/main" id="{9214C356-E225-4DFA-91EF-A239222E7A68}"/>
                </a:ext>
              </a:extLst>
            </p:cNvPr>
            <p:cNvSpPr txBox="1">
              <a:spLocks/>
            </p:cNvSpPr>
            <p:nvPr/>
          </p:nvSpPr>
          <p:spPr>
            <a:xfrm>
              <a:off x="1784098" y="4424783"/>
              <a:ext cx="3486595" cy="55436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71437" tIns="71437" rIns="71437" bIns="71437" anchor="ctr">
              <a:normAutofit fontScale="70000" lnSpcReduction="20000"/>
            </a:bodyPr>
            <a:lstStyle>
              <a:lvl1pPr marL="611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1pPr>
              <a:lvl2pPr marL="10556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2pPr>
              <a:lvl3pPr marL="1500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3pPr>
              <a:lvl4pPr marL="19446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4pPr>
              <a:lvl5pPr marL="2389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5pPr>
              <a:lvl6pPr marL="2834639" marR="0" indent="-548639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6pPr>
              <a:lvl7pPr marL="32918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7pPr>
              <a:lvl8pPr marL="37490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8pPr>
              <a:lvl9pPr marL="42062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Service1:</a:t>
              </a:r>
            </a:p>
          </p:txBody>
        </p:sp>
        <p:pic>
          <p:nvPicPr>
            <p:cNvPr id="3" name="Picture 3" descr="A picture containing table&#10;&#10;Description generated with very high confidence">
              <a:extLst>
                <a:ext uri="{FF2B5EF4-FFF2-40B4-BE49-F238E27FC236}">
                  <a16:creationId xmlns:a16="http://schemas.microsoft.com/office/drawing/2014/main" id="{A1ADF474-A786-493B-8F48-0181E076C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8383" y="4982307"/>
              <a:ext cx="20952822" cy="86122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C8DB05A-F026-4B3B-A75B-263019AC73A0}"/>
              </a:ext>
            </a:extLst>
          </p:cNvPr>
          <p:cNvGrpSpPr/>
          <p:nvPr/>
        </p:nvGrpSpPr>
        <p:grpSpPr>
          <a:xfrm>
            <a:off x="1762271" y="10018978"/>
            <a:ext cx="20142926" cy="2272627"/>
            <a:chOff x="1762271" y="10018978"/>
            <a:chExt cx="20142926" cy="2272627"/>
          </a:xfrm>
        </p:grpSpPr>
        <p:sp>
          <p:nvSpPr>
            <p:cNvPr id="7" name="System.Diagnostics.Activity: By default it uses its own format (not W3C trace context) (Uses a header called Request-Id)…">
              <a:extLst>
                <a:ext uri="{FF2B5EF4-FFF2-40B4-BE49-F238E27FC236}">
                  <a16:creationId xmlns:a16="http://schemas.microsoft.com/office/drawing/2014/main" id="{9BD30DB3-17F2-4B0D-A734-5037928A3E3D}"/>
                </a:ext>
              </a:extLst>
            </p:cNvPr>
            <p:cNvSpPr txBox="1">
              <a:spLocks/>
            </p:cNvSpPr>
            <p:nvPr/>
          </p:nvSpPr>
          <p:spPr>
            <a:xfrm>
              <a:off x="1780381" y="10018978"/>
              <a:ext cx="3486595" cy="55436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71437" tIns="71437" rIns="71437" bIns="71437" anchor="ctr">
              <a:normAutofit fontScale="70000" lnSpcReduction="20000"/>
            </a:bodyPr>
            <a:lstStyle>
              <a:lvl1pPr marL="611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1pPr>
              <a:lvl2pPr marL="10556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2pPr>
              <a:lvl3pPr marL="1500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3pPr>
              <a:lvl4pPr marL="19446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4pPr>
              <a:lvl5pPr marL="2389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5pPr>
              <a:lvl6pPr marL="2834639" marR="0" indent="-548639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6pPr>
              <a:lvl7pPr marL="32918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7pPr>
              <a:lvl8pPr marL="37490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8pPr>
              <a:lvl9pPr marL="42062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Service2:</a:t>
              </a:r>
            </a:p>
          </p:txBody>
        </p:sp>
        <p:pic>
          <p:nvPicPr>
            <p:cNvPr id="12" name="Picture 12" descr="A picture containing orange&#10;&#10;Description generated with very high confidence">
              <a:extLst>
                <a:ext uri="{FF2B5EF4-FFF2-40B4-BE49-F238E27FC236}">
                  <a16:creationId xmlns:a16="http://schemas.microsoft.com/office/drawing/2014/main" id="{CC59A818-1DB0-4CAF-9604-AEE912DCB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2271" y="10930903"/>
              <a:ext cx="20142926" cy="13607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23660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Instrumentation with DiagnosticSource &amp; Activity"/>
          <p:cNvSpPr txBox="1">
            <a:spLocks noGrp="1"/>
          </p:cNvSpPr>
          <p:nvPr>
            <p:ph type="title"/>
          </p:nvPr>
        </p:nvSpPr>
        <p:spPr>
          <a:xfrm>
            <a:off x="1963859" y="3893780"/>
            <a:ext cx="20456282" cy="7476637"/>
          </a:xfrm>
          <a:prstGeom prst="rect">
            <a:avLst/>
          </a:prstGeom>
        </p:spPr>
        <p:txBody>
          <a:bodyPr anchor="t"/>
          <a:lstStyle/>
          <a:p>
            <a:pPr>
              <a:defRPr sz="12800">
                <a:solidFill>
                  <a:srgbClr val="F06000"/>
                </a:solidFill>
              </a:defRPr>
            </a:pPr>
            <a:r>
              <a:rPr lang="en-US" dirty="0"/>
              <a:t>Demo</a:t>
            </a:r>
          </a:p>
        </p:txBody>
      </p:sp>
      <p:sp>
        <p:nvSpPr>
          <p:cNvPr id="4" name="System.Diagnostics.Activity: By default it uses its own format (not W3C trace context) (Uses a header called Request-Id)…">
            <a:extLst>
              <a:ext uri="{FF2B5EF4-FFF2-40B4-BE49-F238E27FC236}">
                <a16:creationId xmlns:a16="http://schemas.microsoft.com/office/drawing/2014/main" id="{E381B5FD-2D3B-4909-AE01-9F8749CD4C5F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7217717" y="6858000"/>
            <a:ext cx="9948565" cy="168615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Distributed tracing over </a:t>
            </a:r>
            <a:r>
              <a:rPr lang="en-US" strike="sngStrike" dirty="0"/>
              <a:t>HTTP</a:t>
            </a:r>
            <a:r>
              <a:rPr lang="en-US" dirty="0"/>
              <a:t> a human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755358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OpenTele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OpenTelemetry</a:t>
            </a:r>
          </a:p>
        </p:txBody>
      </p:sp>
      <p:sp>
        <p:nvSpPr>
          <p:cNvPr id="491" name="Merger of OpenTracing and OpenCensus…"/>
          <p:cNvSpPr txBox="1">
            <a:spLocks noGrp="1"/>
          </p:cNvSpPr>
          <p:nvPr>
            <p:ph type="body" idx="1"/>
          </p:nvPr>
        </p:nvSpPr>
        <p:spPr>
          <a:xfrm>
            <a:off x="2805652" y="3735153"/>
            <a:ext cx="18772696" cy="8840392"/>
          </a:xfrm>
          <a:prstGeom prst="rect">
            <a:avLst/>
          </a:prstGeom>
        </p:spPr>
        <p:txBody>
          <a:bodyPr/>
          <a:lstStyle/>
          <a:p>
            <a:pPr marL="543956" indent="-543956" defTabSz="731162">
              <a:spcBef>
                <a:spcPts val="5200"/>
              </a:spcBef>
              <a:defRPr sz="3916"/>
            </a:pPr>
            <a:r>
              <a:rPr dirty="0"/>
              <a:t>Merger of </a:t>
            </a:r>
            <a:r>
              <a:rPr dirty="0" err="1"/>
              <a:t>OpenTracing</a:t>
            </a:r>
            <a:r>
              <a:rPr dirty="0"/>
              <a:t> and </a:t>
            </a:r>
            <a:r>
              <a:rPr dirty="0" err="1"/>
              <a:t>OpenCensus</a:t>
            </a:r>
            <a:endParaRPr dirty="0"/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rPr dirty="0"/>
              <a:t>CNCF project</a:t>
            </a:r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rPr dirty="0"/>
              <a:t>Very early stage</a:t>
            </a:r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rPr dirty="0"/>
              <a:t>Unified set of libraries and specifications for observability telemetry</a:t>
            </a:r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rPr dirty="0"/>
              <a:t>Avoids vendor lock-in</a:t>
            </a:r>
            <a:endParaRPr lang="en-US" dirty="0"/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rPr lang="en-US" dirty="0"/>
              <a:t>1 library with multiple output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93056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49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49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" grpId="0" build="p" bldLvl="5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OpenTelemetry .NE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1952626"/>
          </a:xfrm>
          <a:prstGeom prst="rect">
            <a:avLst/>
          </a:prstGeom>
        </p:spPr>
        <p:txBody>
          <a:bodyPr/>
          <a:lstStyle>
            <a:lvl1pPr defTabSz="788669">
              <a:defRPr sz="10752"/>
            </a:lvl1pPr>
          </a:lstStyle>
          <a:p>
            <a:r>
              <a:t>OpenTelemetry .NET</a:t>
            </a:r>
          </a:p>
        </p:txBody>
      </p:sp>
      <p:sp>
        <p:nvSpPr>
          <p:cNvPr id="497" name="https://github.com/open-telemetry/opentelemetry-dotnet"/>
          <p:cNvSpPr txBox="1">
            <a:spLocks noGrp="1"/>
          </p:cNvSpPr>
          <p:nvPr>
            <p:ph type="body" sz="quarter" idx="1"/>
          </p:nvPr>
        </p:nvSpPr>
        <p:spPr>
          <a:xfrm>
            <a:off x="4054985" y="2570882"/>
            <a:ext cx="18772696" cy="1165309"/>
          </a:xfrm>
          <a:prstGeom prst="rect">
            <a:avLst/>
          </a:prstGeom>
        </p:spPr>
        <p:txBody>
          <a:bodyPr/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https://github.com/open-telemetry/opentelemetry-dotnet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E0F1D4-AEA5-4759-8C21-B6A286750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08"/>
          <a:stretch/>
        </p:blipFill>
        <p:spPr>
          <a:xfrm>
            <a:off x="5751341" y="3679434"/>
            <a:ext cx="9692560" cy="927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9007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/>
          <a:lstStyle>
            <a:lvl1pPr>
              <a:defRPr sz="18200"/>
            </a:lvl1pPr>
          </a:lstStyle>
          <a:p>
            <a:r>
              <a:t>Demo</a:t>
            </a:r>
          </a:p>
        </p:txBody>
      </p:sp>
      <p:sp>
        <p:nvSpPr>
          <p:cNvPr id="501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86622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ummary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1952626"/>
          </a:xfrm>
          <a:prstGeom prst="rect">
            <a:avLst/>
          </a:prstGeom>
        </p:spPr>
        <p:txBody>
          <a:bodyPr/>
          <a:lstStyle>
            <a:lvl1pPr defTabSz="788669">
              <a:defRPr sz="10752"/>
            </a:lvl1pPr>
          </a:lstStyle>
          <a:p>
            <a:r>
              <a:t>Summary</a:t>
            </a:r>
          </a:p>
        </p:txBody>
      </p:sp>
      <p:sp>
        <p:nvSpPr>
          <p:cNvPr id="504" name="Observability tools (Application Insights, Elastic APM, etc): telemetry data from production, correlated logs+metrics+traces…"/>
          <p:cNvSpPr txBox="1">
            <a:spLocks noGrp="1"/>
          </p:cNvSpPr>
          <p:nvPr>
            <p:ph type="body" idx="1"/>
          </p:nvPr>
        </p:nvSpPr>
        <p:spPr>
          <a:xfrm>
            <a:off x="1459452" y="2640465"/>
            <a:ext cx="22020026" cy="9504066"/>
          </a:xfrm>
          <a:prstGeom prst="rect">
            <a:avLst/>
          </a:prstGeom>
        </p:spPr>
        <p:txBody>
          <a:bodyPr/>
          <a:lstStyle/>
          <a:p>
            <a:r>
              <a:rPr dirty="0"/>
              <a:t>Observability tools (Application Insights, Elastic APM, </a:t>
            </a:r>
            <a:r>
              <a:rPr dirty="0" err="1"/>
              <a:t>etc</a:t>
            </a:r>
            <a:r>
              <a:rPr dirty="0"/>
              <a:t>): telemetry data from production, correlated </a:t>
            </a:r>
            <a:r>
              <a:rPr dirty="0" err="1"/>
              <a:t>logs+metrics+traces</a:t>
            </a:r>
            <a:r>
              <a:rPr dirty="0"/>
              <a:t> </a:t>
            </a:r>
          </a:p>
          <a:p>
            <a:r>
              <a:rPr dirty="0"/>
              <a:t>Manual instrumentation in .NET</a:t>
            </a:r>
          </a:p>
          <a:p>
            <a:r>
              <a:rPr dirty="0" err="1"/>
              <a:t>TelemetryClient</a:t>
            </a:r>
            <a:r>
              <a:rPr dirty="0"/>
              <a:t> in Application Insights, Public API in Elastic APM: bridge your activities</a:t>
            </a:r>
          </a:p>
          <a:p>
            <a:r>
              <a:rPr dirty="0"/>
              <a:t>Distributed tracing, W3C Trace Context: standards for tracing across services</a:t>
            </a:r>
          </a:p>
          <a:p>
            <a:r>
              <a:rPr dirty="0" err="1"/>
              <a:t>OpenTelemetry</a:t>
            </a:r>
            <a:r>
              <a:rPr dirty="0"/>
              <a:t>: </a:t>
            </a:r>
            <a:r>
              <a:rPr dirty="0" err="1"/>
              <a:t>OpenSource</a:t>
            </a:r>
            <a:r>
              <a:rPr dirty="0"/>
              <a:t> library to avoid vendor lock in - not production ready yet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0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0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5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5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5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5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5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5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" grpId="0" build="p" bldLvl="5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redit/Resour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Credit/Resources </a:t>
            </a:r>
          </a:p>
        </p:txBody>
      </p:sp>
      <p:sp>
        <p:nvSpPr>
          <p:cNvPr id="507" name="Twitter: @gregkalapos…"/>
          <p:cNvSpPr txBox="1">
            <a:spLocks noGrp="1"/>
          </p:cNvSpPr>
          <p:nvPr>
            <p:ph type="body" idx="1"/>
          </p:nvPr>
        </p:nvSpPr>
        <p:spPr>
          <a:xfrm>
            <a:off x="1530153" y="3330979"/>
            <a:ext cx="21323694" cy="8840391"/>
          </a:xfrm>
          <a:prstGeom prst="rect">
            <a:avLst/>
          </a:prstGeom>
        </p:spPr>
        <p:txBody>
          <a:bodyPr/>
          <a:lstStyle/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/>
              <a:t>Twitter: </a:t>
            </a:r>
            <a:r>
              <a:rPr u="sng" dirty="0">
                <a:hlinkClick r:id="rId2"/>
              </a:rPr>
              <a:t>@</a:t>
            </a:r>
            <a:r>
              <a:rPr u="sng" dirty="0" err="1">
                <a:hlinkClick r:id="rId2"/>
              </a:rPr>
              <a:t>gregkalapos</a:t>
            </a:r>
            <a:endParaRPr u="sng" dirty="0">
              <a:hlinkClick r:id="rId2"/>
            </a:endParaRP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/>
              <a:t>Web: </a:t>
            </a:r>
            <a:r>
              <a:rPr u="sng" dirty="0">
                <a:hlinkClick r:id="rId3"/>
              </a:rPr>
              <a:t>www.kalapos.net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/>
              <a:t>Sample code and slides: </a:t>
            </a:r>
            <a:r>
              <a:rPr lang="en-US" dirty="0">
                <a:hlinkClick r:id="rId4"/>
              </a:rPr>
              <a:t>https://bit.ly/2T7xQom</a:t>
            </a:r>
            <a:endParaRPr lang="en-US" dirty="0"/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/>
              <a:t>Distributed tracing slides/idea - Thomas Watson — An introduction to distributed tracing - </a:t>
            </a:r>
            <a:r>
              <a:rPr u="sng" dirty="0">
                <a:hlinkClick r:id="rId5"/>
              </a:rPr>
              <a:t>https://www.youtube.com/watch?v=g7XSEdriSFM</a:t>
            </a:r>
            <a:r>
              <a:rPr dirty="0"/>
              <a:t>  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 err="1"/>
              <a:t>DiagnosticSourcery</a:t>
            </a:r>
            <a:r>
              <a:rPr dirty="0"/>
              <a:t> 101 - Mark </a:t>
            </a:r>
            <a:r>
              <a:rPr dirty="0" err="1"/>
              <a:t>Rendle</a:t>
            </a:r>
            <a:r>
              <a:rPr dirty="0"/>
              <a:t>: </a:t>
            </a:r>
            <a:r>
              <a:rPr u="sng" dirty="0">
                <a:hlinkClick r:id="rId6"/>
              </a:rPr>
              <a:t>https://www.youtube.com/watch?v=g3SZxsskZE</a:t>
            </a:r>
            <a:r>
              <a:rPr dirty="0"/>
              <a:t> 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/>
              <a:t>Elastic </a:t>
            </a:r>
            <a:r>
              <a:rPr dirty="0" err="1"/>
              <a:t>Apm</a:t>
            </a:r>
            <a:r>
              <a:rPr dirty="0"/>
              <a:t> .NET Docs: </a:t>
            </a:r>
            <a:r>
              <a:rPr u="sng" dirty="0">
                <a:hlinkClick r:id="rId7"/>
              </a:rPr>
              <a:t>https://www.elastic.co/guide/en/apm/agent/dotnet/current/index.html</a:t>
            </a:r>
            <a:r>
              <a:rPr dirty="0"/>
              <a:t> 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u="sng" dirty="0">
                <a:hlinkClick r:id="rId8"/>
              </a:rPr>
              <a:t>https://docs.microsoft.com/en-us/azure/azure-monitor/app/api-custom-events-metrics</a:t>
            </a:r>
            <a:r>
              <a:rPr dirty="0"/>
              <a:t> 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 err="1"/>
              <a:t>TraceContext</a:t>
            </a:r>
            <a:r>
              <a:rPr dirty="0"/>
              <a:t>: </a:t>
            </a:r>
            <a:r>
              <a:rPr u="sng" dirty="0">
                <a:hlinkClick r:id="rId9"/>
              </a:rPr>
              <a:t>https://www.w3.org/TR/trace-context/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u="sng" dirty="0">
                <a:hlinkClick r:id="rId10"/>
              </a:rPr>
              <a:t>https://opentelemetry.io</a:t>
            </a:r>
            <a:r>
              <a:rPr dirty="0"/>
              <a:t>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87" name="Observability overview…"/>
          <p:cNvSpPr txBox="1"/>
          <p:nvPr/>
        </p:nvSpPr>
        <p:spPr>
          <a:xfrm>
            <a:off x="1957178" y="4367908"/>
            <a:ext cx="20469644" cy="5735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spcBef>
                <a:spcPts val="1000"/>
              </a:spcBef>
              <a:buSzPct val="145000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br>
              <a:rPr lang="en-US" dirty="0"/>
            </a:br>
            <a:endParaRPr lang="en-US" dirty="0"/>
          </a:p>
          <a:p>
            <a:pPr marL="610870" lvl="1" algn="l">
              <a:spcBef>
                <a:spcPts val="1000"/>
              </a:spcBef>
              <a:buSzPct val="145000"/>
              <a:buChar char="•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dirty="0"/>
              <a:t>What is observability?</a:t>
            </a:r>
          </a:p>
          <a:p>
            <a:pPr marL="610870" lvl="1" algn="l">
              <a:spcBef>
                <a:spcPts val="1000"/>
              </a:spcBef>
              <a:buSzPct val="145000"/>
              <a:buChar char="•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dirty="0"/>
              <a:t>Tools in practice: Application Insights, Elastic APM</a:t>
            </a:r>
          </a:p>
          <a:p>
            <a:pPr marL="610870" lvl="1" algn="l">
              <a:spcBef>
                <a:spcPts val="1000"/>
              </a:spcBef>
              <a:buSzPct val="145000"/>
              <a:buChar char="•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dirty="0"/>
              <a:t>Manual Instrumentation</a:t>
            </a:r>
          </a:p>
          <a:p>
            <a:pPr marL="610870" lvl="1" algn="l">
              <a:spcBef>
                <a:spcPts val="1000"/>
              </a:spcBef>
              <a:buSzPct val="145000"/>
              <a:buChar char="•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dirty="0" err="1"/>
              <a:t>DistributedTracing</a:t>
            </a: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itle 1"/>
          <p:cNvSpPr txBox="1">
            <a:spLocks noGrp="1"/>
          </p:cNvSpPr>
          <p:nvPr>
            <p:ph type="title"/>
          </p:nvPr>
        </p:nvSpPr>
        <p:spPr>
          <a:xfrm>
            <a:off x="0" y="-57910"/>
            <a:ext cx="24384000" cy="2651126"/>
          </a:xfrm>
          <a:prstGeom prst="rect">
            <a:avLst/>
          </a:prstGeom>
        </p:spPr>
        <p:txBody>
          <a:bodyPr/>
          <a:lstStyle/>
          <a:p>
            <a:r>
              <a:t>Sample code + Slides</a:t>
            </a:r>
          </a:p>
        </p:txBody>
      </p:sp>
      <p:sp>
        <p:nvSpPr>
          <p:cNvPr id="51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76957" y="3098118"/>
            <a:ext cx="23417164" cy="8877573"/>
          </a:xfrm>
          <a:prstGeom prst="rect">
            <a:avLst/>
          </a:prstGeom>
        </p:spPr>
        <p:txBody>
          <a:bodyPr lIns="91439" tIns="91439" rIns="91439" bIns="91439" anchor="t">
            <a:normAutofit/>
          </a:bodyPr>
          <a:lstStyle/>
          <a:p>
            <a:pPr marL="457200" indent="-457200"/>
            <a:r>
              <a:rPr u="sng" dirty="0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2"/>
              </a:rPr>
              <a:t>Slides and Sample code: </a:t>
            </a:r>
            <a:r>
              <a:rPr lang="en-US" dirty="0">
                <a:uFill>
                  <a:solidFill>
                    <a:srgbClr val="44546A"/>
                  </a:solidFill>
                </a:uFill>
              </a:rPr>
              <a:t>https://bit.ly/2T7xQom</a:t>
            </a:r>
            <a:endParaRPr lang="en-US" dirty="0"/>
          </a:p>
          <a:p>
            <a:pPr marL="457200" indent="-457200"/>
            <a:endParaRPr u="sng" dirty="0">
              <a:solidFill>
                <a:srgbClr val="44546A"/>
              </a:solidFill>
              <a:uFill>
                <a:solidFill>
                  <a:srgbClr val="44546A"/>
                </a:solidFill>
              </a:uFill>
              <a:hlinkClick r:id="rId2"/>
            </a:endParaRPr>
          </a:p>
          <a:p>
            <a:pPr marL="457200" indent="-457200"/>
            <a:r>
              <a:rPr dirty="0"/>
              <a:t>Twitter: @</a:t>
            </a:r>
            <a:r>
              <a:rPr dirty="0" err="1"/>
              <a:t>gregkalapos</a:t>
            </a:r>
            <a:br>
              <a:rPr dirty="0"/>
            </a:br>
            <a:r>
              <a:rPr dirty="0"/>
              <a:t>(</a:t>
            </a:r>
            <a:r>
              <a:rPr u="sng" dirty="0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3"/>
              </a:rPr>
              <a:t>https://twitter.com/gregkalapos</a:t>
            </a:r>
            <a:r>
              <a:rPr dirty="0"/>
              <a:t>)</a:t>
            </a:r>
          </a:p>
          <a:p>
            <a:pPr marL="457200" indent="-457200"/>
            <a:endParaRPr dirty="0"/>
          </a:p>
          <a:p>
            <a:pPr marL="457200" indent="-457200"/>
            <a:r>
              <a:rPr dirty="0"/>
              <a:t>Web: </a:t>
            </a:r>
            <a:r>
              <a:rPr u="sng" dirty="0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4"/>
              </a:rPr>
              <a:t>www.kalapos.net</a:t>
            </a:r>
            <a:r>
              <a:rPr lang="en-US" dirty="0"/>
              <a:t> 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Goals</a:t>
            </a:r>
          </a:p>
        </p:txBody>
      </p:sp>
      <p:sp>
        <p:nvSpPr>
          <p:cNvPr id="190" name="Overview about the observability landscape in .NET for developers…"/>
          <p:cNvSpPr txBox="1">
            <a:spLocks noGrp="1"/>
          </p:cNvSpPr>
          <p:nvPr>
            <p:ph type="body" idx="1"/>
          </p:nvPr>
        </p:nvSpPr>
        <p:spPr>
          <a:xfrm>
            <a:off x="3975596" y="3410247"/>
            <a:ext cx="18353745" cy="9073457"/>
          </a:xfrm>
          <a:prstGeom prst="rect">
            <a:avLst/>
          </a:prstGeom>
        </p:spPr>
        <p:txBody>
          <a:bodyPr/>
          <a:lstStyle/>
          <a:p>
            <a:pPr>
              <a:defRPr sz="4700"/>
            </a:pPr>
            <a:r>
              <a:rPr dirty="0"/>
              <a:t>Overview about the observability landscape in .NET for developers </a:t>
            </a:r>
          </a:p>
          <a:p>
            <a:pPr>
              <a:defRPr sz="4700"/>
            </a:pPr>
            <a:r>
              <a:rPr dirty="0"/>
              <a:t>Standards</a:t>
            </a:r>
          </a:p>
          <a:p>
            <a:pPr>
              <a:defRPr sz="4700"/>
            </a:pPr>
            <a:r>
              <a:rPr dirty="0"/>
              <a:t>Be able to research and decide what you need in order to have observability for your production system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Non-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Non-Goals</a:t>
            </a:r>
          </a:p>
        </p:txBody>
      </p:sp>
      <p:sp>
        <p:nvSpPr>
          <p:cNvPr id="193" name="Overview about a single produc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100"/>
            </a:pPr>
            <a:r>
              <a:t>Overview about a single product</a:t>
            </a:r>
          </a:p>
          <a:p>
            <a:pPr>
              <a:defRPr sz="5100"/>
            </a:pPr>
            <a:r>
              <a:t>Giving a tutorial-style talk about a single product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Demo appl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Demo application</a:t>
            </a:r>
          </a:p>
        </p:txBody>
      </p:sp>
      <p:sp>
        <p:nvSpPr>
          <p:cNvPr id="196" name="Browser"/>
          <p:cNvSpPr/>
          <p:nvPr/>
        </p:nvSpPr>
        <p:spPr>
          <a:xfrm>
            <a:off x="380470" y="5869185"/>
            <a:ext cx="3778251" cy="1977630"/>
          </a:xfrm>
          <a:prstGeom prst="roundRect">
            <a:avLst>
              <a:gd name="adj" fmla="val 20429"/>
            </a:avLst>
          </a:prstGeom>
          <a:solidFill>
            <a:srgbClr val="FFFFFF"/>
          </a:solidFill>
          <a:ln w="63500">
            <a:solidFill>
              <a:srgbClr val="00BFB3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19" tIns="121919" rIns="121919" bIns="121919" anchor="ctr"/>
          <a:lstStyle>
            <a:lvl1pPr algn="l" defTabSz="2438400">
              <a:defRPr sz="48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Browser</a:t>
            </a:r>
          </a:p>
        </p:txBody>
      </p:sp>
      <p:grpSp>
        <p:nvGrpSpPr>
          <p:cNvPr id="199" name="Group"/>
          <p:cNvGrpSpPr/>
          <p:nvPr/>
        </p:nvGrpSpPr>
        <p:grpSpPr>
          <a:xfrm>
            <a:off x="4181342" y="5926028"/>
            <a:ext cx="5827846" cy="1977629"/>
            <a:chOff x="0" y="0"/>
            <a:chExt cx="5827844" cy="1977628"/>
          </a:xfrm>
        </p:grpSpPr>
        <p:sp>
          <p:nvSpPr>
            <p:cNvPr id="197" name="Frontend (.NET Core)"/>
            <p:cNvSpPr/>
            <p:nvPr/>
          </p:nvSpPr>
          <p:spPr>
            <a:xfrm>
              <a:off x="2049594" y="0"/>
              <a:ext cx="3778251" cy="1977629"/>
            </a:xfrm>
            <a:prstGeom prst="roundRect">
              <a:avLst>
                <a:gd name="adj" fmla="val 20429"/>
              </a:avLst>
            </a:prstGeom>
            <a:solidFill>
              <a:srgbClr val="FFFFFF"/>
            </a:solidFill>
            <a:ln w="63500" cap="flat">
              <a:solidFill>
                <a:srgbClr val="00BFB3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>
              <a:lvl1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Frontend (.NET Core)</a:t>
              </a:r>
            </a:p>
          </p:txBody>
        </p:sp>
        <p:sp>
          <p:nvSpPr>
            <p:cNvPr id="198" name="Line"/>
            <p:cNvSpPr/>
            <p:nvPr/>
          </p:nvSpPr>
          <p:spPr>
            <a:xfrm>
              <a:off x="0" y="988814"/>
              <a:ext cx="2093465" cy="1"/>
            </a:xfrm>
            <a:prstGeom prst="line">
              <a:avLst/>
            </a:prstGeom>
            <a:noFill/>
            <a:ln w="63500" cap="flat">
              <a:solidFill>
                <a:srgbClr val="00BFB3"/>
              </a:solidFill>
              <a:prstDash val="solid"/>
              <a:round/>
              <a:tailEnd type="triangle" w="med" len="med"/>
            </a:ln>
            <a:effectLst>
              <a:outerShdw blurRad="101600" dist="508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02" name="Group"/>
          <p:cNvGrpSpPr/>
          <p:nvPr/>
        </p:nvGrpSpPr>
        <p:grpSpPr>
          <a:xfrm>
            <a:off x="10033052" y="7366000"/>
            <a:ext cx="11372865" cy="2501894"/>
            <a:chOff x="0" y="0"/>
            <a:chExt cx="11372864" cy="2501892"/>
          </a:xfrm>
        </p:grpSpPr>
        <p:sp>
          <p:nvSpPr>
            <p:cNvPr id="200" name="fixer.io (http)"/>
            <p:cNvSpPr/>
            <p:nvPr/>
          </p:nvSpPr>
          <p:spPr>
            <a:xfrm>
              <a:off x="8679405" y="524264"/>
              <a:ext cx="2693460" cy="1977629"/>
            </a:xfrm>
            <a:prstGeom prst="roundRect">
              <a:avLst>
                <a:gd name="adj" fmla="val 20429"/>
              </a:avLst>
            </a:prstGeom>
            <a:solidFill>
              <a:srgbClr val="FFFFFF"/>
            </a:solidFill>
            <a:ln w="63500" cap="flat">
              <a:solidFill>
                <a:srgbClr val="00BFB3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solidFill>
                    <a:srgbClr val="F04E98"/>
                  </a:solidFill>
                  <a:uFill>
                    <a:solidFill>
                      <a:srgbClr val="F04E98"/>
                    </a:solidFill>
                  </a:uFill>
                  <a:hlinkClick r:id="rId2"/>
                </a:rPr>
                <a:t>fixer.io</a:t>
              </a:r>
              <a:r>
                <a:t> (http)</a:t>
              </a:r>
            </a:p>
          </p:txBody>
        </p:sp>
        <p:sp>
          <p:nvSpPr>
            <p:cNvPr id="201" name="Line"/>
            <p:cNvSpPr/>
            <p:nvPr/>
          </p:nvSpPr>
          <p:spPr>
            <a:xfrm>
              <a:off x="-1" y="0"/>
              <a:ext cx="8665742" cy="1663962"/>
            </a:xfrm>
            <a:prstGeom prst="line">
              <a:avLst/>
            </a:prstGeom>
            <a:noFill/>
            <a:ln w="63500" cap="flat">
              <a:solidFill>
                <a:srgbClr val="00BFB3"/>
              </a:solidFill>
              <a:prstDash val="solid"/>
              <a:round/>
              <a:tailEnd type="triangle" w="med" len="med"/>
            </a:ln>
            <a:effectLst>
              <a:outerShdw blurRad="101600" dist="508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07" name="Group"/>
          <p:cNvGrpSpPr/>
          <p:nvPr/>
        </p:nvGrpSpPr>
        <p:grpSpPr>
          <a:xfrm>
            <a:off x="10015644" y="3897853"/>
            <a:ext cx="11838516" cy="2442279"/>
            <a:chOff x="0" y="-1"/>
            <a:chExt cx="11838515" cy="2442278"/>
          </a:xfrm>
        </p:grpSpPr>
        <p:sp>
          <p:nvSpPr>
            <p:cNvPr id="203" name="Database"/>
            <p:cNvSpPr/>
            <p:nvPr/>
          </p:nvSpPr>
          <p:spPr>
            <a:xfrm>
              <a:off x="8587796" y="-1"/>
              <a:ext cx="3250719" cy="1908650"/>
            </a:xfrm>
            <a:prstGeom prst="roundRect">
              <a:avLst>
                <a:gd name="adj" fmla="val 20429"/>
              </a:avLst>
            </a:prstGeom>
            <a:solidFill>
              <a:srgbClr val="FFFFFF"/>
            </a:solidFill>
            <a:ln w="63500" cap="flat">
              <a:solidFill>
                <a:srgbClr val="00BFB3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>
              <a:lvl1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Database</a:t>
              </a:r>
            </a:p>
          </p:txBody>
        </p:sp>
        <p:sp>
          <p:nvSpPr>
            <p:cNvPr id="204" name="DbService (.NET Core)"/>
            <p:cNvSpPr/>
            <p:nvPr/>
          </p:nvSpPr>
          <p:spPr>
            <a:xfrm>
              <a:off x="2448495" y="-1"/>
              <a:ext cx="3769528" cy="1908650"/>
            </a:xfrm>
            <a:prstGeom prst="roundRect">
              <a:avLst>
                <a:gd name="adj" fmla="val 20429"/>
              </a:avLst>
            </a:prstGeom>
            <a:solidFill>
              <a:srgbClr val="FFFFFF"/>
            </a:solidFill>
            <a:ln w="63500" cap="flat">
              <a:solidFill>
                <a:srgbClr val="00BFB3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>
              <a:lvl1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DbService (.NET Core)</a:t>
              </a:r>
            </a:p>
          </p:txBody>
        </p:sp>
        <p:sp>
          <p:nvSpPr>
            <p:cNvPr id="205" name="Line"/>
            <p:cNvSpPr/>
            <p:nvPr/>
          </p:nvSpPr>
          <p:spPr>
            <a:xfrm flipV="1">
              <a:off x="0" y="1575344"/>
              <a:ext cx="2385736" cy="866933"/>
            </a:xfrm>
            <a:prstGeom prst="line">
              <a:avLst/>
            </a:prstGeom>
            <a:noFill/>
            <a:ln w="63500" cap="flat">
              <a:solidFill>
                <a:srgbClr val="00BFB3"/>
              </a:solidFill>
              <a:prstDash val="solid"/>
              <a:round/>
              <a:tailEnd type="triangle" w="med" len="med"/>
            </a:ln>
            <a:effectLst>
              <a:outerShdw blurRad="101600" dist="508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" name="Line"/>
            <p:cNvSpPr/>
            <p:nvPr/>
          </p:nvSpPr>
          <p:spPr>
            <a:xfrm>
              <a:off x="6173626" y="1310691"/>
              <a:ext cx="2414996" cy="1"/>
            </a:xfrm>
            <a:prstGeom prst="line">
              <a:avLst/>
            </a:prstGeom>
            <a:noFill/>
            <a:ln w="63500" cap="flat">
              <a:solidFill>
                <a:srgbClr val="00BFB3"/>
              </a:solidFill>
              <a:prstDash val="solid"/>
              <a:round/>
              <a:tailEnd type="triangle" w="med" len="med"/>
            </a:ln>
            <a:effectLst>
              <a:outerShdw blurRad="101600" dist="508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animBg="1" advAuto="0"/>
      <p:bldP spid="202" grpId="0" animBg="1" advAuto="0"/>
      <p:bldP spid="207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767501" y="6438755"/>
            <a:ext cx="16996941" cy="1204892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 sz="9600" dirty="0"/>
              <a:t>Demo - Sample app</a:t>
            </a:r>
          </a:p>
        </p:txBody>
      </p:sp>
      <p:sp>
        <p:nvSpPr>
          <p:cNvPr id="210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 Placeholder 1"/>
          <p:cNvSpPr txBox="1">
            <a:spLocks noGrp="1"/>
          </p:cNvSpPr>
          <p:nvPr>
            <p:ph type="body" idx="14"/>
          </p:nvPr>
        </p:nvSpPr>
        <p:spPr>
          <a:xfrm>
            <a:off x="2887810" y="3938272"/>
            <a:ext cx="18609735" cy="8814183"/>
          </a:xfrm>
          <a:prstGeom prst="rect">
            <a:avLst/>
          </a:prstGeom>
        </p:spPr>
        <p:txBody>
          <a:bodyPr/>
          <a:lstStyle/>
          <a:p>
            <a:pPr defTabSz="1828800">
              <a:defRPr sz="7200"/>
            </a:pPr>
            <a:r>
              <a:t>A system is observable when you can ask arbitrary questions about it and receive meaningful answers without having to write new code or command line tools. </a:t>
            </a:r>
          </a:p>
          <a:p>
            <a:pPr defTabSz="1828800">
              <a:defRPr sz="7200"/>
            </a:pPr>
            <a:br/>
            <a:r>
              <a:t>It lets you discover unknown-unknowns and debug in production.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</TotalTime>
  <Words>952</Words>
  <Application>Microsoft Macintosh PowerPoint</Application>
  <PresentationFormat>Custom</PresentationFormat>
  <Paragraphs>191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6" baseType="lpstr">
      <vt:lpstr>Arial</vt:lpstr>
      <vt:lpstr>Calibri</vt:lpstr>
      <vt:lpstr>Calibri Light</vt:lpstr>
      <vt:lpstr>Courier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Menlo</vt:lpstr>
      <vt:lpstr>Segoe UI</vt:lpstr>
      <vt:lpstr>Segoe UI Light</vt:lpstr>
      <vt:lpstr>Segoe UI Semibold</vt:lpstr>
      <vt:lpstr>Trebuchet MS</vt:lpstr>
      <vt:lpstr>White</vt:lpstr>
      <vt:lpstr>The state of Observability in .NET </vt:lpstr>
      <vt:lpstr>Gergely Kalapos   Web: http://kalapos.net Twitter: @gregkalapos</vt:lpstr>
      <vt:lpstr>Slides and sample code</vt:lpstr>
      <vt:lpstr>Agenda</vt:lpstr>
      <vt:lpstr>Goals</vt:lpstr>
      <vt:lpstr>Non-Goals</vt:lpstr>
      <vt:lpstr>Demo application</vt:lpstr>
      <vt:lpstr>Demo - Sample app</vt:lpstr>
      <vt:lpstr>PowerPoint Presentation</vt:lpstr>
      <vt:lpstr>3 Pillars of Observability</vt:lpstr>
      <vt:lpstr>3 Pillars of Observability</vt:lpstr>
      <vt:lpstr>PowerPoint Presentation</vt:lpstr>
      <vt:lpstr>Demo</vt:lpstr>
      <vt:lpstr>Manual code instrumentation</vt:lpstr>
      <vt:lpstr>What about things that are not captured automatically? </vt:lpstr>
      <vt:lpstr>Manual Instrumentation  Application Insights</vt:lpstr>
      <vt:lpstr>Manual Instrumentation  ElasticApm</vt:lpstr>
      <vt:lpstr>Manual Instrumentation  ElasticApm</vt:lpstr>
      <vt:lpstr>Demo</vt:lpstr>
      <vt:lpstr>Distributed Tracing</vt:lpstr>
      <vt:lpstr>Distributed tracing Monolith</vt:lpstr>
      <vt:lpstr>Distributed tracing Micro-services </vt:lpstr>
      <vt:lpstr>Distributed tracing</vt:lpstr>
      <vt:lpstr>Distributed tracing</vt:lpstr>
      <vt:lpstr>Distributed tracing Micro-services </vt:lpstr>
      <vt:lpstr>Distributed tracing Micro-services </vt:lpstr>
      <vt:lpstr>Distributed tracing Micro-services </vt:lpstr>
      <vt:lpstr>Communication between services</vt:lpstr>
      <vt:lpstr>HTTP - W3C TraceContext</vt:lpstr>
      <vt:lpstr>HTTP - W3C TraceContext</vt:lpstr>
      <vt:lpstr>HTTP - W3C TraceContext</vt:lpstr>
      <vt:lpstr>Demo</vt:lpstr>
      <vt:lpstr>What about non-HTTP?</vt:lpstr>
      <vt:lpstr>Demo</vt:lpstr>
      <vt:lpstr>OpenTelemetry</vt:lpstr>
      <vt:lpstr>OpenTelemetry .NET</vt:lpstr>
      <vt:lpstr>Demo</vt:lpstr>
      <vt:lpstr>Summary</vt:lpstr>
      <vt:lpstr>Credit/Resources </vt:lpstr>
      <vt:lpstr>Sample code +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State of Observability in .NET</dc:title>
  <cp:lastModifiedBy>Greg Kalapos</cp:lastModifiedBy>
  <cp:revision>206</cp:revision>
  <dcterms:modified xsi:type="dcterms:W3CDTF">2020-06-09T15:28:00Z</dcterms:modified>
</cp:coreProperties>
</file>